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5" r:id="rId5"/>
    <p:sldId id="258" r:id="rId6"/>
    <p:sldId id="264" r:id="rId7"/>
    <p:sldId id="268" r:id="rId8"/>
    <p:sldId id="266" r:id="rId9"/>
    <p:sldId id="269" r:id="rId10"/>
    <p:sldId id="267" r:id="rId11"/>
    <p:sldId id="261" r:id="rId12"/>
    <p:sldId id="262" r:id="rId13"/>
    <p:sldId id="260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02/09/2024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</p:txBody>
      </p:sp>
    </p:spTree>
    <p:extLst>
      <p:ext uri="{BB962C8B-B14F-4D97-AF65-F5344CB8AC3E}">
        <p14:creationId xmlns:p14="http://schemas.microsoft.com/office/powerpoint/2010/main" val="175999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Aligning code with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372</Words>
  <Application>Microsoft Office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Thème Office</vt:lpstr>
      <vt:lpstr>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Step 3 – Graphical representation</vt:lpstr>
      <vt:lpstr>Step 4 – C/S model (angular+Spring)</vt:lpstr>
      <vt:lpstr>Step 5 –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8</cp:revision>
  <dcterms:created xsi:type="dcterms:W3CDTF">2024-02-06T10:40:29Z</dcterms:created>
  <dcterms:modified xsi:type="dcterms:W3CDTF">2024-02-09T13:27:08Z</dcterms:modified>
</cp:coreProperties>
</file>