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70" r:id="rId5"/>
    <p:sldId id="258" r:id="rId6"/>
    <p:sldId id="264" r:id="rId7"/>
    <p:sldId id="268" r:id="rId8"/>
    <p:sldId id="266" r:id="rId9"/>
    <p:sldId id="269" r:id="rId10"/>
    <p:sldId id="267" r:id="rId11"/>
    <p:sldId id="271" r:id="rId12"/>
    <p:sldId id="277" r:id="rId13"/>
    <p:sldId id="272" r:id="rId14"/>
    <p:sldId id="261" r:id="rId15"/>
    <p:sldId id="273" r:id="rId16"/>
    <p:sldId id="274" r:id="rId17"/>
    <p:sldId id="276" r:id="rId18"/>
    <p:sldId id="275" r:id="rId19"/>
    <p:sldId id="28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91" r:id="rId30"/>
    <p:sldId id="290" r:id="rId31"/>
    <p:sldId id="292" r:id="rId32"/>
    <p:sldId id="289" r:id="rId33"/>
    <p:sldId id="262" r:id="rId34"/>
    <p:sldId id="260" r:id="rId35"/>
    <p:sldId id="278" r:id="rId3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B95E"/>
    <a:srgbClr val="EDD37C"/>
    <a:srgbClr val="01A797"/>
    <a:srgbClr val="01D1BD"/>
    <a:srgbClr val="6DBBFB"/>
    <a:srgbClr val="179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64801" cy="648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B73CC-D52B-53DB-7189-20619C643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4B3FD2-C789-4807-EDE2-8FE69289E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4C08C1-2341-3026-539C-F4424D2A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02/15/2024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8A237-9C2C-E23F-DA33-3A350CE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F29DD-3B2A-2DEA-73BA-1675EADA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787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D1B18-14FF-C745-7A9C-5FC53EB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618CDD-6F08-2ACA-6954-7165EA354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6871D-AB39-1E08-F705-065CB1CF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02/15/2024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ECDF1-8D13-8FB3-CAFD-CCBC3E9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1A658D-79EE-EFA8-BA4E-8D970574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321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B1DC1B-9083-CE86-BC64-E290ED4D3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EC9A94-333C-78B5-F2BE-7540B0780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8FDBB-9D1C-172C-1330-02C8902E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02/15/2024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588F70-79AB-2175-D03F-5B233558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DA21AF-4C7E-FD98-6EA9-27509474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1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B319F-C0AD-4676-0023-F40E1D58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F79BF-9FD3-10DF-204C-50E0F222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6FDB50-9A50-2F4C-F38F-A639F8C1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02/15/2024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840A6-B341-6EB2-C223-036E9485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080E9C-AB5B-7B64-B1ED-D1C97B4E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367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A1359-5FE7-89E6-A32D-E618E36C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26B382-3200-6A17-6A0F-CA24EBBE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69764-7991-61BC-0FB9-F2218A3C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02/15/2024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1A5FD-0C1F-6D90-2204-4F6205BF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B3D0B5-2803-ED1A-92FC-428EF98C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97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96CF5-D88E-5FEC-D48C-DC2C65E0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B4B9F-B476-8B17-BA7A-E3C462B6A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ABB0CA-B498-E122-C5F3-F7F4A1018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2002CE-E92C-22A2-C93D-4FB2002A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02/15/2024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3C50E1-5299-3569-8D6E-6717BA4D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671334-9F4B-EDFE-DF21-18174F82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618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F42BD-8FEF-5334-FA10-50C2AEEA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3EEF77-9201-10C4-F30B-C15D9F90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294060-E0B3-019A-B57C-4D99F81FF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132E31-A9C8-B725-14BA-DF1B343D5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829330-5F70-43B8-A6F4-0C7A33477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31EA4-7126-4F97-01AB-06AE052B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02/15/2024</a:t>
            </a:fld>
            <a:endParaRPr lang="LID4096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1765B3-40E7-D5AF-432D-7BE4707E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200146-100F-3DE2-09CE-9A52CC57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606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F198-3779-28F2-9640-7235FC0F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6C8399-4F36-36CA-B483-204006CF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02/15/2024</a:t>
            </a:fld>
            <a:endParaRPr lang="LID4096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BC4334-5DAF-0162-0444-68AC6E64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F04CE4-0B35-F131-8FE6-BFB669B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01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EB7217-88A2-06E3-C8AA-4B503E5E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02/15/2024</a:t>
            </a:fld>
            <a:endParaRPr lang="LID4096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8A287C-2342-5691-7B6C-5C82D2F9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A0461F-308C-63A2-4C69-2DE601F6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74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29794-D85A-8EC9-6E29-3B12C7BE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E8D15-6CF3-7652-A304-9B8AB20C9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5158F7-0AE5-1D1D-07A7-376A96E56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48769C-6D8F-AB07-D771-0E905A65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02/15/2024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20C5E9-D536-7D7A-B07B-EF844E28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7EA89E-C7C3-6F0B-E2BA-EF1800B9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C0A2B-F85D-FC5D-EDF2-CE6144EF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0C8803-362F-D314-122D-C0EB7EBFF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2892A3-7CB6-E61C-508F-2BC854EAD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0E9A3D-1A2A-555F-8D84-F530EDC9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02/15/2024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5B5DCE-0A78-D2F6-3F51-CC52EBB6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AB15AE-2F7A-FBF7-DFCB-B739C0EF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598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915F87-86EB-B6A0-D133-BCFCF682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123B37-0744-0B87-A818-06D6EB79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F3C0C9-3ED7-3C84-EE5A-525D9BC4D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83A8-4E35-4FEC-85D5-4853630A56E9}" type="datetimeFigureOut">
              <a:rPr lang="LID4096" smtClean="0"/>
              <a:t>02/15/2024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8F5273-FF43-8E76-DC09-3EEEB2052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E190B-965D-1B2B-921B-DFD4B934B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473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logback" TargetMode="External"/><Relationship Id="rId2" Type="http://schemas.openxmlformats.org/officeDocument/2006/relationships/hyperlink" Target="https://www.baeldung.com/java-logging-intr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logback.qos.ch/setup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-jcup/update-site-eclipse-yaml-editor/tree/main" TargetMode="External"/><Relationship Id="rId2" Type="http://schemas.openxmlformats.org/officeDocument/2006/relationships/hyperlink" Target="https://marketplace.eclipse.org/content/liclipse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sound/sampled-overview.html" TargetMode="External"/><Relationship Id="rId5" Type="http://schemas.openxmlformats.org/officeDocument/2006/relationships/hyperlink" Target="https://docs.oracle.com/javase%2Ftutorial%2F/sound/accessing.html" TargetMode="External"/><Relationship Id="rId4" Type="http://schemas.openxmlformats.org/officeDocument/2006/relationships/hyperlink" Target="https://www.youtube.com/watch?v=T52l6ss3SF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www.youtube.com/watch?v=nz8P528uGjk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s://www.youtube.com/watch?v=bk28ytggz7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5A-qW2eGKs&amp;list=PLpFneQZCNR2ktqseX11XRBc5Kyzdg2fbo&amp;index=2" TargetMode="External"/><Relationship Id="rId2" Type="http://schemas.openxmlformats.org/officeDocument/2006/relationships/hyperlink" Target="https://www.youtube.com/watch?v=cfGTJVVcWvE&amp;list=PLpFneQZCNR2ktqseX11XRBc5Kyzdg2fb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b-audio.com/Voicemeeter/index.htm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O20QGT6aW8" TargetMode="External"/><Relationship Id="rId2" Type="http://schemas.openxmlformats.org/officeDocument/2006/relationships/hyperlink" Target="https://www.youtube.com/watch?v=iFa5dMUpW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Fgol-F9cn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BDCBCB-A0FC-8AF8-D183-57F514657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Yet Another </a:t>
            </a:r>
            <a:br>
              <a:rPr lang="en-GB" dirty="0"/>
            </a:br>
            <a:r>
              <a:rPr lang="en-GB" dirty="0"/>
              <a:t>VU-meter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FBE6DE7-67AF-8C84-C0CC-45C0B7131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self-training project</a:t>
            </a:r>
          </a:p>
        </p:txBody>
      </p:sp>
    </p:spTree>
    <p:extLst>
      <p:ext uri="{BB962C8B-B14F-4D97-AF65-F5344CB8AC3E}">
        <p14:creationId xmlns:p14="http://schemas.microsoft.com/office/powerpoint/2010/main" val="162596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797F8-2D01-CFBA-01BD-87B91E603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7DEBB-F097-63B5-4B42-872F3954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7070F-1E5C-B89F-261F-C8A93FC1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Requires logging </a:t>
            </a:r>
            <a:r>
              <a:rPr lang="en-GB" dirty="0">
                <a:sym typeface="Wingdings" panose="05000000000000000000" pitchFamily="2" charset="2"/>
              </a:rPr>
              <a:t> integrate with log4J or equivalent</a:t>
            </a:r>
          </a:p>
          <a:p>
            <a:r>
              <a:rPr lang="en-GB" dirty="0">
                <a:sym typeface="Wingdings" panose="05000000000000000000" pitchFamily="2" charset="2"/>
              </a:rPr>
              <a:t>Requires configuration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5620BE-6AF6-23DD-0138-EB0CA9D70B10}"/>
              </a:ext>
            </a:extLst>
          </p:cNvPr>
          <p:cNvSpPr txBox="1"/>
          <p:nvPr/>
        </p:nvSpPr>
        <p:spPr>
          <a:xfrm rot="19410285">
            <a:off x="4794912" y="366598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On going…</a:t>
            </a:r>
          </a:p>
        </p:txBody>
      </p:sp>
    </p:spTree>
    <p:extLst>
      <p:ext uri="{BB962C8B-B14F-4D97-AF65-F5344CB8AC3E}">
        <p14:creationId xmlns:p14="http://schemas.microsoft.com/office/powerpoint/2010/main" val="109633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88424-3B05-EF85-2ADF-D4BB9AB2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D5C9A-DDC8-CD17-FA84-53228B4A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83" y="1425031"/>
            <a:ext cx="10515600" cy="4351338"/>
          </a:xfrm>
        </p:spPr>
        <p:txBody>
          <a:bodyPr>
            <a:normAutofit/>
          </a:bodyPr>
          <a:lstStyle/>
          <a:p>
            <a:r>
              <a:rPr lang="en-GB" sz="1400" dirty="0"/>
              <a:t>Alternatives: Log4j, Log4j 2, </a:t>
            </a:r>
            <a:r>
              <a:rPr lang="en-GB" sz="1400" dirty="0" err="1"/>
              <a:t>Logback</a:t>
            </a:r>
            <a:r>
              <a:rPr lang="en-GB" sz="1400" dirty="0"/>
              <a:t>+ SL4J (</a:t>
            </a:r>
            <a:r>
              <a:rPr lang="en-GB" sz="1100" dirty="0">
                <a:hlinkClick r:id="rId2"/>
              </a:rPr>
              <a:t>https://www.baeldung.com/java-logging-intro</a:t>
            </a:r>
            <a:r>
              <a:rPr lang="en-GB" sz="1400" dirty="0"/>
              <a:t>)</a:t>
            </a:r>
          </a:p>
          <a:p>
            <a:r>
              <a:rPr lang="en-GB" sz="1400" dirty="0"/>
              <a:t>Selection: SL4J+Logback because </a:t>
            </a:r>
            <a:r>
              <a:rPr lang="en-US" sz="1400" dirty="0"/>
              <a:t>provides a common interface and abstraction for most of the Java logging frameworks.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https://www.baeldung.com/logback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Requires to convert to Maven project</a:t>
            </a:r>
          </a:p>
          <a:p>
            <a:r>
              <a:rPr lang="en-US" sz="1400" dirty="0"/>
              <a:t>Specify compilation option in pom.xml:</a:t>
            </a:r>
          </a:p>
          <a:p>
            <a:r>
              <a:rPr lang="en-US" sz="1400" dirty="0"/>
              <a:t>Configure SL4J/</a:t>
            </a:r>
            <a:r>
              <a:rPr lang="en-US" sz="1400" dirty="0" err="1"/>
              <a:t>logback</a:t>
            </a:r>
            <a:r>
              <a:rPr lang="en-US" sz="1400" dirty="0"/>
              <a:t>: </a:t>
            </a:r>
            <a:r>
              <a:rPr lang="en-US" sz="1400" dirty="0">
                <a:hlinkClick r:id="rId4"/>
              </a:rPr>
              <a:t>https://logback.qos.ch/setup.html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GB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C8207-335E-0E87-E98F-375A1A849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854" y="2055103"/>
            <a:ext cx="3523961" cy="1782311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6FEE8AE-B34D-7DF2-EE20-B303E4865A34}"/>
              </a:ext>
            </a:extLst>
          </p:cNvPr>
          <p:cNvSpPr/>
          <p:nvPr/>
        </p:nvSpPr>
        <p:spPr>
          <a:xfrm>
            <a:off x="8076860" y="2975487"/>
            <a:ext cx="2162175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F3E4468-8977-C43E-2934-26BA60882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7166" y="3893577"/>
            <a:ext cx="4281156" cy="17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0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20E8D-EAEE-1BCF-434A-4DA0B265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7B7F40-0EB7-39AE-CD3C-3531D62D2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Selected solution: </a:t>
            </a:r>
            <a:r>
              <a:rPr lang="en-GB" dirty="0" err="1"/>
              <a:t>snakeyaml</a:t>
            </a:r>
            <a:endParaRPr lang="en-GB" dirty="0"/>
          </a:p>
          <a:p>
            <a:r>
              <a:rPr lang="en-GB" dirty="0"/>
              <a:t>Eclipse plugin 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https://marketplace.eclipse.org/content/liclipsetext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Note: </a:t>
            </a:r>
            <a:r>
              <a:rPr lang="en-GB" dirty="0">
                <a:hlinkClick r:id="rId3"/>
              </a:rPr>
              <a:t>https://github.com/de-jcup/update-site-eclipse-yaml-editor/tree/main</a:t>
            </a:r>
            <a:r>
              <a:rPr lang="en-GB" dirty="0"/>
              <a:t> is not working... (failed to connect from eclipse)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4B4125-99D4-A06D-3505-1DF5138A7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213" y="4216334"/>
            <a:ext cx="3362325" cy="165863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014CECC-2BBD-78AA-EFED-58F72B4EBDAD}"/>
              </a:ext>
            </a:extLst>
          </p:cNvPr>
          <p:cNvCxnSpPr>
            <a:cxnSpLocks/>
          </p:cNvCxnSpPr>
          <p:nvPr/>
        </p:nvCxnSpPr>
        <p:spPr>
          <a:xfrm flipV="1">
            <a:off x="8291384" y="4242486"/>
            <a:ext cx="3085070" cy="16146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3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0362E-1FFE-AA2A-385D-F8315FBC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Libraries not accessible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4B90690-CF0C-865F-A6C0-6F661F162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562881"/>
            <a:ext cx="5124450" cy="1466794"/>
          </a:xfrm>
        </p:spPr>
      </p:pic>
    </p:spTree>
    <p:extLst>
      <p:ext uri="{BB962C8B-B14F-4D97-AF65-F5344CB8AC3E}">
        <p14:creationId xmlns:p14="http://schemas.microsoft.com/office/powerpoint/2010/main" val="45151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6463-BE7F-9422-AF7A-F06C11E00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01C78-7E61-50A0-6281-80F5645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– Graphical representation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AA6B4A-8F34-7E20-6B74-0FFB452DC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GUI Framework: JavaFX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5B6AA2-1FBC-C617-1A68-91E5C8E7CF94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85598E-C32F-B9FB-A1CC-5D376887AB8D}"/>
              </a:ext>
            </a:extLst>
          </p:cNvPr>
          <p:cNvSpPr txBox="1"/>
          <p:nvPr/>
        </p:nvSpPr>
        <p:spPr>
          <a:xfrm>
            <a:off x="1973510" y="129591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85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5A971-8A1C-6F22-4269-BD295DD545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layout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B8041-3EDF-8740-73F5-8DDB87E6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1" y="1500187"/>
            <a:ext cx="7943850" cy="3857625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B725FA3-0CE5-2D34-3FEC-85107AF253C1}"/>
              </a:ext>
            </a:extLst>
          </p:cNvPr>
          <p:cNvCxnSpPr>
            <a:cxnSpLocks/>
          </p:cNvCxnSpPr>
          <p:nvPr/>
        </p:nvCxnSpPr>
        <p:spPr>
          <a:xfrm flipH="1">
            <a:off x="6100981" y="1174459"/>
            <a:ext cx="1180663" cy="514061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7D07865-31F2-7725-896E-6779245B6F1E}"/>
              </a:ext>
            </a:extLst>
          </p:cNvPr>
          <p:cNvCxnSpPr>
            <a:cxnSpLocks/>
          </p:cNvCxnSpPr>
          <p:nvPr/>
        </p:nvCxnSpPr>
        <p:spPr>
          <a:xfrm>
            <a:off x="6119157" y="838899"/>
            <a:ext cx="0" cy="56369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5A8A992-EC29-0BE0-B5FD-E5463A864905}"/>
              </a:ext>
            </a:extLst>
          </p:cNvPr>
          <p:cNvCxnSpPr>
            <a:cxnSpLocks/>
          </p:cNvCxnSpPr>
          <p:nvPr/>
        </p:nvCxnSpPr>
        <p:spPr>
          <a:xfrm flipH="1">
            <a:off x="6098796" y="2416029"/>
            <a:ext cx="4043494" cy="385893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AD7589-5A17-C1DC-158F-35C2AB875F15}"/>
              </a:ext>
            </a:extLst>
          </p:cNvPr>
          <p:cNvCxnSpPr>
            <a:cxnSpLocks/>
          </p:cNvCxnSpPr>
          <p:nvPr/>
        </p:nvCxnSpPr>
        <p:spPr>
          <a:xfrm>
            <a:off x="2374084" y="2533475"/>
            <a:ext cx="3741490" cy="369954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650E508E-920B-992B-C6F1-B73DA46A7480}"/>
              </a:ext>
            </a:extLst>
          </p:cNvPr>
          <p:cNvSpPr txBox="1"/>
          <p:nvPr/>
        </p:nvSpPr>
        <p:spPr>
          <a:xfrm>
            <a:off x="9748008" y="54025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3B0350-3212-4E56-1F74-41108F55F9D8}"/>
              </a:ext>
            </a:extLst>
          </p:cNvPr>
          <p:cNvSpPr txBox="1"/>
          <p:nvPr/>
        </p:nvSpPr>
        <p:spPr>
          <a:xfrm>
            <a:off x="1754697" y="11674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4BA0582-A6D9-F110-E226-33EBFEE2F7D3}"/>
              </a:ext>
            </a:extLst>
          </p:cNvPr>
          <p:cNvSpPr/>
          <p:nvPr/>
        </p:nvSpPr>
        <p:spPr>
          <a:xfrm>
            <a:off x="5251508" y="5587068"/>
            <a:ext cx="1466792" cy="1372532"/>
          </a:xfrm>
          <a:prstGeom prst="arc">
            <a:avLst>
              <a:gd name="adj1" fmla="val 19432388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58661AE-979F-2458-76E8-AE08471FAD24}"/>
              </a:ext>
            </a:extLst>
          </p:cNvPr>
          <p:cNvCxnSpPr>
            <a:cxnSpLocks/>
          </p:cNvCxnSpPr>
          <p:nvPr/>
        </p:nvCxnSpPr>
        <p:spPr>
          <a:xfrm flipH="1">
            <a:off x="5227739" y="6251196"/>
            <a:ext cx="4721604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342B65BC-BC65-022E-122C-EE2FF37CA71B}"/>
              </a:ext>
            </a:extLst>
          </p:cNvPr>
          <p:cNvSpPr txBox="1"/>
          <p:nvPr/>
        </p:nvSpPr>
        <p:spPr>
          <a:xfrm>
            <a:off x="5889561" y="5585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D8D85281-7C7B-EFDC-E955-B887AEED30F7}"/>
              </a:ext>
            </a:extLst>
          </p:cNvPr>
          <p:cNvSpPr/>
          <p:nvPr/>
        </p:nvSpPr>
        <p:spPr>
          <a:xfrm>
            <a:off x="4379055" y="5027336"/>
            <a:ext cx="2827206" cy="2414864"/>
          </a:xfrm>
          <a:prstGeom prst="arc">
            <a:avLst>
              <a:gd name="adj1" fmla="val 14133161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5F3F179-6449-651E-8E29-FCE193D197AB}"/>
              </a:ext>
            </a:extLst>
          </p:cNvPr>
          <p:cNvSpPr txBox="1"/>
          <p:nvPr/>
        </p:nvSpPr>
        <p:spPr>
          <a:xfrm>
            <a:off x="4457001" y="4747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AEDB349-C47F-78D8-C8F6-E0722B3DA9B6}"/>
              </a:ext>
            </a:extLst>
          </p:cNvPr>
          <p:cNvCxnSpPr>
            <a:cxnSpLocks/>
          </p:cNvCxnSpPr>
          <p:nvPr/>
        </p:nvCxnSpPr>
        <p:spPr>
          <a:xfrm flipH="1">
            <a:off x="6134100" y="1737360"/>
            <a:ext cx="1043940" cy="45110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olid"/>
            <a:headEnd type="arrow"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65E71E1E-E256-F256-8084-BBB46442A452}"/>
              </a:ext>
            </a:extLst>
          </p:cNvPr>
          <p:cNvSpPr/>
          <p:nvPr/>
        </p:nvSpPr>
        <p:spPr>
          <a:xfrm>
            <a:off x="1104900" y="1619250"/>
            <a:ext cx="10096500" cy="9315450"/>
          </a:xfrm>
          <a:prstGeom prst="arc">
            <a:avLst>
              <a:gd name="adj1" fmla="val 13498927"/>
              <a:gd name="adj2" fmla="val 18928888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BA7EC0F-0F73-F9F5-E9A5-352BB7254E1B}"/>
              </a:ext>
            </a:extLst>
          </p:cNvPr>
          <p:cNvSpPr txBox="1"/>
          <p:nvPr/>
        </p:nvSpPr>
        <p:spPr>
          <a:xfrm rot="17029957">
            <a:off x="6026909" y="2583111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</p:spTree>
    <p:extLst>
      <p:ext uri="{BB962C8B-B14F-4D97-AF65-F5344CB8AC3E}">
        <p14:creationId xmlns:p14="http://schemas.microsoft.com/office/powerpoint/2010/main" val="644556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A25CE-C1B5-3B72-722D-FA0B3ED50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69F57-F328-9CE9-74D8-501A3A8028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coordinates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F4AE237-5223-E631-CE0C-D9A938122B4F}"/>
              </a:ext>
            </a:extLst>
          </p:cNvPr>
          <p:cNvCxnSpPr>
            <a:cxnSpLocks/>
          </p:cNvCxnSpPr>
          <p:nvPr/>
        </p:nvCxnSpPr>
        <p:spPr>
          <a:xfrm flipH="1">
            <a:off x="6100981" y="1174459"/>
            <a:ext cx="1180663" cy="514061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B8B3C50-5B3C-8F8A-CF99-71EABF4BE120}"/>
              </a:ext>
            </a:extLst>
          </p:cNvPr>
          <p:cNvCxnSpPr>
            <a:cxnSpLocks/>
          </p:cNvCxnSpPr>
          <p:nvPr/>
        </p:nvCxnSpPr>
        <p:spPr>
          <a:xfrm>
            <a:off x="6119157" y="838899"/>
            <a:ext cx="0" cy="56369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C35827-03B5-FFBD-ED64-22CF42BC36D0}"/>
              </a:ext>
            </a:extLst>
          </p:cNvPr>
          <p:cNvCxnSpPr>
            <a:cxnSpLocks/>
          </p:cNvCxnSpPr>
          <p:nvPr/>
        </p:nvCxnSpPr>
        <p:spPr>
          <a:xfrm flipH="1">
            <a:off x="6098796" y="2416029"/>
            <a:ext cx="4043494" cy="385893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07F0FC1-DD0B-3A42-837A-73A1BFD206F0}"/>
              </a:ext>
            </a:extLst>
          </p:cNvPr>
          <p:cNvCxnSpPr>
            <a:cxnSpLocks/>
          </p:cNvCxnSpPr>
          <p:nvPr/>
        </p:nvCxnSpPr>
        <p:spPr>
          <a:xfrm>
            <a:off x="2374084" y="2533475"/>
            <a:ext cx="3741490" cy="369954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096771D-0BC7-79FA-3FDB-866CE7A32D7F}"/>
              </a:ext>
            </a:extLst>
          </p:cNvPr>
          <p:cNvSpPr txBox="1"/>
          <p:nvPr/>
        </p:nvSpPr>
        <p:spPr>
          <a:xfrm>
            <a:off x="9748008" y="54025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66C2634-0DC4-5B00-425E-8D15BAED668D}"/>
              </a:ext>
            </a:extLst>
          </p:cNvPr>
          <p:cNvSpPr txBox="1"/>
          <p:nvPr/>
        </p:nvSpPr>
        <p:spPr>
          <a:xfrm>
            <a:off x="1719862" y="551304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BA0EDC6-B84F-4512-EB7E-DD3C9E959379}"/>
              </a:ext>
            </a:extLst>
          </p:cNvPr>
          <p:cNvSpPr/>
          <p:nvPr/>
        </p:nvSpPr>
        <p:spPr>
          <a:xfrm>
            <a:off x="5251508" y="5587068"/>
            <a:ext cx="1466792" cy="1372532"/>
          </a:xfrm>
          <a:prstGeom prst="arc">
            <a:avLst>
              <a:gd name="adj1" fmla="val 19432388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FB27BB1-379F-8534-468B-4FAD9D7D2BBD}"/>
              </a:ext>
            </a:extLst>
          </p:cNvPr>
          <p:cNvCxnSpPr>
            <a:cxnSpLocks/>
          </p:cNvCxnSpPr>
          <p:nvPr/>
        </p:nvCxnSpPr>
        <p:spPr>
          <a:xfrm flipH="1">
            <a:off x="5227739" y="6251196"/>
            <a:ext cx="4721604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98D2221-EF78-ED66-EC12-04D53EE907F8}"/>
              </a:ext>
            </a:extLst>
          </p:cNvPr>
          <p:cNvSpPr txBox="1"/>
          <p:nvPr/>
        </p:nvSpPr>
        <p:spPr>
          <a:xfrm>
            <a:off x="5889561" y="5585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14EEC8A-7DF3-6207-88C4-E855EE7B0F4F}"/>
              </a:ext>
            </a:extLst>
          </p:cNvPr>
          <p:cNvSpPr/>
          <p:nvPr/>
        </p:nvSpPr>
        <p:spPr>
          <a:xfrm>
            <a:off x="4379055" y="5027336"/>
            <a:ext cx="2827206" cy="2414864"/>
          </a:xfrm>
          <a:prstGeom prst="arc">
            <a:avLst>
              <a:gd name="adj1" fmla="val 14133161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20E7164-5881-6C5A-429A-ABD2917D5F8C}"/>
              </a:ext>
            </a:extLst>
          </p:cNvPr>
          <p:cNvSpPr txBox="1"/>
          <p:nvPr/>
        </p:nvSpPr>
        <p:spPr>
          <a:xfrm>
            <a:off x="4457001" y="4747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39D2126-2787-FA85-045C-E1F64ED6D187}"/>
              </a:ext>
            </a:extLst>
          </p:cNvPr>
          <p:cNvCxnSpPr>
            <a:cxnSpLocks/>
          </p:cNvCxnSpPr>
          <p:nvPr/>
        </p:nvCxnSpPr>
        <p:spPr>
          <a:xfrm flipH="1">
            <a:off x="6134100" y="1737360"/>
            <a:ext cx="1043940" cy="45110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olid"/>
            <a:headEnd type="arrow"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9FA4E61B-3BED-421B-030A-063FF46E15C3}"/>
              </a:ext>
            </a:extLst>
          </p:cNvPr>
          <p:cNvSpPr/>
          <p:nvPr/>
        </p:nvSpPr>
        <p:spPr>
          <a:xfrm>
            <a:off x="1104900" y="1619250"/>
            <a:ext cx="10096500" cy="9315450"/>
          </a:xfrm>
          <a:prstGeom prst="arc">
            <a:avLst>
              <a:gd name="adj1" fmla="val 13498927"/>
              <a:gd name="adj2" fmla="val 18928888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15BEB79-5D61-C508-B6F4-0733C0D28581}"/>
              </a:ext>
            </a:extLst>
          </p:cNvPr>
          <p:cNvSpPr txBox="1"/>
          <p:nvPr/>
        </p:nvSpPr>
        <p:spPr>
          <a:xfrm rot="17029957">
            <a:off x="6026909" y="2583111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005B9D-EB04-DF93-6DC0-8F6FC2B87FF0}"/>
              </a:ext>
            </a:extLst>
          </p:cNvPr>
          <p:cNvSpPr/>
          <p:nvPr/>
        </p:nvSpPr>
        <p:spPr>
          <a:xfrm>
            <a:off x="2159000" y="1498600"/>
            <a:ext cx="7937500" cy="3848100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73DAE5-D066-2D3D-2812-50F95BEF0C2F}"/>
              </a:ext>
            </a:extLst>
          </p:cNvPr>
          <p:cNvSpPr txBox="1"/>
          <p:nvPr/>
        </p:nvSpPr>
        <p:spPr>
          <a:xfrm>
            <a:off x="5638800" y="6299200"/>
            <a:ext cx="100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C (</a:t>
            </a:r>
            <a:r>
              <a:rPr lang="en-GB" dirty="0" err="1"/>
              <a:t>xC</a:t>
            </a:r>
            <a:r>
              <a:rPr lang="en-GB" dirty="0"/>
              <a:t>, </a:t>
            </a:r>
            <a:r>
              <a:rPr lang="en-GB" dirty="0" err="1"/>
              <a:t>yC</a:t>
            </a:r>
            <a:r>
              <a:rPr lang="en-GB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2E0CE1-96B4-43E5-3817-680CE15A71DC}"/>
              </a:ext>
            </a:extLst>
          </p:cNvPr>
          <p:cNvSpPr txBox="1"/>
          <p:nvPr/>
        </p:nvSpPr>
        <p:spPr>
          <a:xfrm>
            <a:off x="1752600" y="29972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Min (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37B75B9-8E94-04EC-1BE6-55C9E1C9B7DD}"/>
              </a:ext>
            </a:extLst>
          </p:cNvPr>
          <p:cNvSpPr/>
          <p:nvPr/>
        </p:nvSpPr>
        <p:spPr>
          <a:xfrm>
            <a:off x="2603500" y="2755900"/>
            <a:ext cx="2159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7975C4F-72CB-EEF5-639F-6A8529A82484}"/>
              </a:ext>
            </a:extLst>
          </p:cNvPr>
          <p:cNvSpPr/>
          <p:nvPr/>
        </p:nvSpPr>
        <p:spPr>
          <a:xfrm>
            <a:off x="9537700" y="2794000"/>
            <a:ext cx="2159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B3006F-4589-8C79-779C-DFE55BC3A6CE}"/>
              </a:ext>
            </a:extLst>
          </p:cNvPr>
          <p:cNvSpPr txBox="1"/>
          <p:nvPr/>
        </p:nvSpPr>
        <p:spPr>
          <a:xfrm>
            <a:off x="8458200" y="31242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Max (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9A3535-3AF8-993C-E07E-B4E9762832CF}"/>
              </a:ext>
            </a:extLst>
          </p:cNvPr>
          <p:cNvSpPr txBox="1"/>
          <p:nvPr/>
        </p:nvSpPr>
        <p:spPr>
          <a:xfrm>
            <a:off x="1533434" y="12054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3992369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A51BB-3B0A-3C5F-7F67-10A60BA7C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11276763-547A-8885-5CDE-9549901941BA}"/>
              </a:ext>
            </a:extLst>
          </p:cNvPr>
          <p:cNvCxnSpPr>
            <a:cxnSpLocks/>
          </p:cNvCxnSpPr>
          <p:nvPr/>
        </p:nvCxnSpPr>
        <p:spPr>
          <a:xfrm>
            <a:off x="6146800" y="6019800"/>
            <a:ext cx="51054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114B468E-B15C-5EF6-C409-D9A55C0E51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coordinates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5C6ABB4-FEED-2449-AB5C-AE89328A24B2}"/>
              </a:ext>
            </a:extLst>
          </p:cNvPr>
          <p:cNvCxnSpPr>
            <a:cxnSpLocks/>
          </p:cNvCxnSpPr>
          <p:nvPr/>
        </p:nvCxnSpPr>
        <p:spPr>
          <a:xfrm>
            <a:off x="2374084" y="2533475"/>
            <a:ext cx="3741490" cy="369954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3719D575-B9F4-A7DD-F7C6-5BD31FD855A3}"/>
              </a:ext>
            </a:extLst>
          </p:cNvPr>
          <p:cNvSpPr/>
          <p:nvPr/>
        </p:nvSpPr>
        <p:spPr>
          <a:xfrm>
            <a:off x="4379055" y="5027336"/>
            <a:ext cx="2827206" cy="2414864"/>
          </a:xfrm>
          <a:prstGeom prst="arc">
            <a:avLst>
              <a:gd name="adj1" fmla="val 14133161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5CA8E57-0D24-C7C1-7249-5AF4CBBEF6C8}"/>
              </a:ext>
            </a:extLst>
          </p:cNvPr>
          <p:cNvSpPr txBox="1"/>
          <p:nvPr/>
        </p:nvSpPr>
        <p:spPr>
          <a:xfrm>
            <a:off x="4457001" y="4747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18011F-B97F-2913-93C0-61B4B38795CE}"/>
              </a:ext>
            </a:extLst>
          </p:cNvPr>
          <p:cNvSpPr txBox="1"/>
          <p:nvPr/>
        </p:nvSpPr>
        <p:spPr>
          <a:xfrm>
            <a:off x="1752600" y="29972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Min (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893F12E-4515-6D04-9B5A-553F284BB2AA}"/>
              </a:ext>
            </a:extLst>
          </p:cNvPr>
          <p:cNvSpPr/>
          <p:nvPr/>
        </p:nvSpPr>
        <p:spPr>
          <a:xfrm>
            <a:off x="2603500" y="2755900"/>
            <a:ext cx="2159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3F750E9-8080-4127-E7CF-CCEF05AAFFCB}"/>
              </a:ext>
            </a:extLst>
          </p:cNvPr>
          <p:cNvCxnSpPr>
            <a:cxnSpLocks/>
          </p:cNvCxnSpPr>
          <p:nvPr/>
        </p:nvCxnSpPr>
        <p:spPr>
          <a:xfrm flipV="1">
            <a:off x="6127750" y="1270000"/>
            <a:ext cx="0" cy="523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CA5A6D3-FB56-CA6E-98A8-BA47EC2ACD57}"/>
              </a:ext>
            </a:extLst>
          </p:cNvPr>
          <p:cNvCxnSpPr>
            <a:cxnSpLocks/>
          </p:cNvCxnSpPr>
          <p:nvPr/>
        </p:nvCxnSpPr>
        <p:spPr>
          <a:xfrm>
            <a:off x="482600" y="6235700"/>
            <a:ext cx="1076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100BC38-E876-5633-4453-0BEB253E9597}"/>
              </a:ext>
            </a:extLst>
          </p:cNvPr>
          <p:cNvCxnSpPr>
            <a:stCxn id="9" idx="4"/>
          </p:cNvCxnSpPr>
          <p:nvPr/>
        </p:nvCxnSpPr>
        <p:spPr>
          <a:xfrm flipH="1">
            <a:off x="2705100" y="2959100"/>
            <a:ext cx="6350" cy="3314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3AD0DEE7-4CCF-227B-DC6F-4C269553E5C1}"/>
              </a:ext>
            </a:extLst>
          </p:cNvPr>
          <p:cNvSpPr/>
          <p:nvPr/>
        </p:nvSpPr>
        <p:spPr>
          <a:xfrm>
            <a:off x="1155700" y="1593850"/>
            <a:ext cx="10096500" cy="9315450"/>
          </a:xfrm>
          <a:prstGeom prst="arc">
            <a:avLst>
              <a:gd name="adj1" fmla="val 10811020"/>
              <a:gd name="adj2" fmla="val 2157688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380404-9FB9-1B99-30B8-4C5142F99EB2}"/>
              </a:ext>
            </a:extLst>
          </p:cNvPr>
          <p:cNvCxnSpPr>
            <a:cxnSpLocks/>
          </p:cNvCxnSpPr>
          <p:nvPr/>
        </p:nvCxnSpPr>
        <p:spPr>
          <a:xfrm>
            <a:off x="2717800" y="2857500"/>
            <a:ext cx="34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66C9B91E-04CD-FB8A-BBB0-F9E673D189BD}"/>
              </a:ext>
            </a:extLst>
          </p:cNvPr>
          <p:cNvSpPr txBox="1"/>
          <p:nvPr/>
        </p:nvSpPr>
        <p:spPr>
          <a:xfrm>
            <a:off x="5638800" y="629920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C (</a:t>
            </a:r>
            <a:r>
              <a:rPr lang="en-GB" dirty="0" err="1"/>
              <a:t>xC</a:t>
            </a:r>
            <a:r>
              <a:rPr lang="en-GB" dirty="0"/>
              <a:t>, </a:t>
            </a:r>
            <a:r>
              <a:rPr lang="en-GB" dirty="0" err="1"/>
              <a:t>yC</a:t>
            </a:r>
            <a:r>
              <a:rPr lang="en-GB" dirty="0"/>
              <a:t>)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E4E8B9-5AA1-DE46-9E97-3A7CB1101AB8}"/>
              </a:ext>
            </a:extLst>
          </p:cNvPr>
          <p:cNvSpPr txBox="1"/>
          <p:nvPr/>
        </p:nvSpPr>
        <p:spPr>
          <a:xfrm>
            <a:off x="8046209" y="5859711"/>
            <a:ext cx="14734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89CB9E4-6930-EB73-3563-91F8EAAB7D25}"/>
              </a:ext>
            </a:extLst>
          </p:cNvPr>
          <p:cNvCxnSpPr>
            <a:cxnSpLocks/>
          </p:cNvCxnSpPr>
          <p:nvPr/>
        </p:nvCxnSpPr>
        <p:spPr>
          <a:xfrm>
            <a:off x="2705100" y="5753100"/>
            <a:ext cx="34290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3D6F6A99-91F9-5538-A765-D1633927595B}"/>
              </a:ext>
            </a:extLst>
          </p:cNvPr>
          <p:cNvSpPr txBox="1"/>
          <p:nvPr/>
        </p:nvSpPr>
        <p:spPr>
          <a:xfrm>
            <a:off x="3131309" y="5580311"/>
            <a:ext cx="25963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cosMin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23FF9B8-343D-B42C-B568-310B57A270CD}"/>
              </a:ext>
            </a:extLst>
          </p:cNvPr>
          <p:cNvSpPr txBox="1"/>
          <p:nvPr/>
        </p:nvSpPr>
        <p:spPr>
          <a:xfrm>
            <a:off x="4058409" y="5783511"/>
            <a:ext cx="14734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4799F9D-8768-6BFA-05F1-EEC83ACE2DE4}"/>
              </a:ext>
            </a:extLst>
          </p:cNvPr>
          <p:cNvSpPr txBox="1"/>
          <p:nvPr/>
        </p:nvSpPr>
        <p:spPr>
          <a:xfrm>
            <a:off x="4114800" y="5416034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BE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– </a:t>
            </a:r>
            <a:r>
              <a:rPr lang="fr-BE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endParaRPr lang="en-GB" dirty="0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C2850BD-C3A4-FD91-98B4-FAA612F590A3}"/>
              </a:ext>
            </a:extLst>
          </p:cNvPr>
          <p:cNvCxnSpPr/>
          <p:nvPr/>
        </p:nvCxnSpPr>
        <p:spPr>
          <a:xfrm>
            <a:off x="4140200" y="5740400"/>
            <a:ext cx="127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64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66B8F-EDB1-94FD-E5B6-2410C38D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DF64A-9166-1BA5-758D-7371AB7919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calculations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7CF162-7BC6-7431-76CB-1F2E326C88AB}"/>
              </a:ext>
            </a:extLst>
          </p:cNvPr>
          <p:cNvSpPr txBox="1"/>
          <p:nvPr/>
        </p:nvSpPr>
        <p:spPr>
          <a:xfrm>
            <a:off x="8274808" y="18719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A6BAFC1-13ED-5660-FE7B-6931F3970282}"/>
              </a:ext>
            </a:extLst>
          </p:cNvPr>
          <p:cNvSpPr txBox="1"/>
          <p:nvPr/>
        </p:nvSpPr>
        <p:spPr>
          <a:xfrm>
            <a:off x="8257097" y="17008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EAE0D39-6815-0526-D0E6-D01B0051542B}"/>
              </a:ext>
            </a:extLst>
          </p:cNvPr>
          <p:cNvSpPr txBox="1"/>
          <p:nvPr/>
        </p:nvSpPr>
        <p:spPr>
          <a:xfrm>
            <a:off x="8277161" y="4315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BC605B1-EF6A-5D4B-422A-7E1B416CFA65}"/>
              </a:ext>
            </a:extLst>
          </p:cNvPr>
          <p:cNvSpPr txBox="1"/>
          <p:nvPr/>
        </p:nvSpPr>
        <p:spPr>
          <a:xfrm>
            <a:off x="8305101" y="3934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6DF0D67-C86F-6913-7301-41AA371F1BA9}"/>
              </a:ext>
            </a:extLst>
          </p:cNvPr>
          <p:cNvSpPr txBox="1"/>
          <p:nvPr/>
        </p:nvSpPr>
        <p:spPr>
          <a:xfrm>
            <a:off x="8249409" y="3688010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F192FB-47F1-AC46-FD46-A7850634C577}"/>
              </a:ext>
            </a:extLst>
          </p:cNvPr>
          <p:cNvSpPr txBox="1"/>
          <p:nvPr/>
        </p:nvSpPr>
        <p:spPr>
          <a:xfrm>
            <a:off x="8293100" y="2095500"/>
            <a:ext cx="100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C (</a:t>
            </a:r>
            <a:r>
              <a:rPr lang="en-GB" dirty="0" err="1"/>
              <a:t>xC</a:t>
            </a:r>
            <a:r>
              <a:rPr lang="en-GB" dirty="0"/>
              <a:t>, </a:t>
            </a:r>
            <a:r>
              <a:rPr lang="en-GB" dirty="0" err="1"/>
              <a:t>yC</a:t>
            </a:r>
            <a:r>
              <a:rPr lang="en-GB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CAE0D1-EF87-E9A6-2364-48B72A67D7F2}"/>
              </a:ext>
            </a:extLst>
          </p:cNvPr>
          <p:cNvSpPr txBox="1"/>
          <p:nvPr/>
        </p:nvSpPr>
        <p:spPr>
          <a:xfrm>
            <a:off x="8331200" y="24003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Min (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C7FDE1F-32BC-62EE-C8E6-3F583858E75D}"/>
              </a:ext>
            </a:extLst>
          </p:cNvPr>
          <p:cNvSpPr txBox="1"/>
          <p:nvPr/>
        </p:nvSpPr>
        <p:spPr>
          <a:xfrm>
            <a:off x="8293100" y="27686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Max (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D46F95-F027-939C-8215-95B7883F81EE}"/>
              </a:ext>
            </a:extLst>
          </p:cNvPr>
          <p:cNvSpPr txBox="1"/>
          <p:nvPr/>
        </p:nvSpPr>
        <p:spPr>
          <a:xfrm>
            <a:off x="635000" y="1600200"/>
            <a:ext cx="718658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Background </a:t>
            </a:r>
            <a:r>
              <a:rPr lang="en-GB" dirty="0">
                <a:sym typeface="Wingdings" panose="05000000000000000000" pitchFamily="2" charset="2"/>
              </a:rPr>
              <a:t> width, height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-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/ 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witdh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9*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: not configurable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needleRed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0..255 (default = 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needleGreen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0..255 (default = 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needleBlue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0..255 (default =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Calculations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needleLength = sqrt( (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xMin-xC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yMin-yC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arccos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/ needleLength)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arccos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/ needleLength)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needleLength * sin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109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2A22C-BF88-8F98-F5BA-9CC103CC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Background design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306BEB-D201-F3A3-8C2C-C6A29E925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91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ecteur Stock Microphone vector icon isolated on transparent background, Microphone  logo concept | Adobe Stock">
            <a:extLst>
              <a:ext uri="{FF2B5EF4-FFF2-40B4-BE49-F238E27FC236}">
                <a16:creationId xmlns:a16="http://schemas.microsoft.com/office/drawing/2014/main" id="{D029C138-1B3B-2A79-3E00-0DE47DC5A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01" y="3845973"/>
            <a:ext cx="830515" cy="83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2F0F02-ACEB-FED8-7FA5-1828F8512B2F}"/>
              </a:ext>
            </a:extLst>
          </p:cNvPr>
          <p:cNvSpPr/>
          <p:nvPr/>
        </p:nvSpPr>
        <p:spPr>
          <a:xfrm>
            <a:off x="6283066" y="2939423"/>
            <a:ext cx="3041459" cy="2048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BE" b="1" dirty="0"/>
              <a:t>PC</a:t>
            </a:r>
            <a:endParaRPr lang="LID4096" b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A0CBFB-64F6-6CD8-7F5E-266B82C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</a:t>
            </a:r>
            <a:r>
              <a:rPr lang="fr-BE" dirty="0"/>
              <a:t> 1 – </a:t>
            </a:r>
            <a:r>
              <a:rPr lang="fr-BE" dirty="0" err="1"/>
              <a:t>Accessing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info &amp; microphone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B47AA-E143-7201-FE49-498886D5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743" cy="4351338"/>
          </a:xfrm>
        </p:spPr>
        <p:txBody>
          <a:bodyPr/>
          <a:lstStyle/>
          <a:p>
            <a:r>
              <a:rPr lang="fr-BE" dirty="0"/>
              <a:t>Simple configuration file</a:t>
            </a:r>
          </a:p>
          <a:p>
            <a:r>
              <a:rPr lang="fr-BE" dirty="0"/>
              <a:t>Simple command line</a:t>
            </a:r>
          </a:p>
          <a:p>
            <a:r>
              <a:rPr lang="fr-BE" dirty="0"/>
              <a:t>Select </a:t>
            </a:r>
            <a:r>
              <a:rPr lang="fr-BE" dirty="0" err="1"/>
              <a:t>sound</a:t>
            </a:r>
            <a:r>
              <a:rPr lang="fr-BE" dirty="0"/>
              <a:t> </a:t>
            </a:r>
            <a:r>
              <a:rPr lang="fr-BE" dirty="0" err="1"/>
              <a:t>card</a:t>
            </a:r>
            <a:br>
              <a:rPr lang="fr-BE" dirty="0"/>
            </a:br>
            <a:r>
              <a:rPr lang="fr-BE" dirty="0"/>
              <a:t>(</a:t>
            </a:r>
            <a:r>
              <a:rPr lang="fr-BE" dirty="0" err="1"/>
              <a:t>Mixer.Info</a:t>
            </a:r>
            <a:r>
              <a:rPr lang="fr-BE" dirty="0"/>
              <a:t>)</a:t>
            </a:r>
          </a:p>
          <a:p>
            <a:r>
              <a:rPr lang="fr-BE" dirty="0"/>
              <a:t>Access line </a:t>
            </a:r>
            <a:r>
              <a:rPr lang="fr-BE" dirty="0" err="1"/>
              <a:t>level</a:t>
            </a:r>
            <a:r>
              <a:rPr lang="fr-BE" dirty="0"/>
              <a:t> (</a:t>
            </a:r>
            <a:r>
              <a:rPr lang="fr-BE" dirty="0" err="1"/>
              <a:t>DataLine.Level</a:t>
            </a:r>
            <a:r>
              <a:rPr lang="fr-BE" dirty="0"/>
              <a:t>)</a:t>
            </a:r>
          </a:p>
          <a:p>
            <a:r>
              <a:rPr lang="fr-BE" dirty="0"/>
              <a:t>Display </a:t>
            </a:r>
            <a:r>
              <a:rPr lang="fr-BE" dirty="0" err="1"/>
              <a:t>level</a:t>
            </a:r>
            <a:r>
              <a:rPr lang="fr-BE" dirty="0"/>
              <a:t> as </a:t>
            </a:r>
            <a:r>
              <a:rPr lang="fr-BE" dirty="0" err="1"/>
              <a:t>text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3E45A-3965-439D-1139-2F090F4777C2}"/>
              </a:ext>
            </a:extLst>
          </p:cNvPr>
          <p:cNvSpPr/>
          <p:nvPr/>
        </p:nvSpPr>
        <p:spPr>
          <a:xfrm>
            <a:off x="8166809" y="3645827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JVM</a:t>
            </a:r>
            <a:endParaRPr lang="LID4096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B5E269-51C4-512D-4953-A9316BB6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36" y="4250193"/>
            <a:ext cx="514136" cy="3926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E240A2-3BA0-ECF3-CF74-993AF2FC7602}"/>
              </a:ext>
            </a:extLst>
          </p:cNvPr>
          <p:cNvSpPr/>
          <p:nvPr/>
        </p:nvSpPr>
        <p:spPr>
          <a:xfrm>
            <a:off x="8166809" y="3994450"/>
            <a:ext cx="914400" cy="404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Win64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AC8914-6D98-F728-8990-6FA9451FF752}"/>
              </a:ext>
            </a:extLst>
          </p:cNvPr>
          <p:cNvSpPr/>
          <p:nvPr/>
        </p:nvSpPr>
        <p:spPr>
          <a:xfrm>
            <a:off x="8166809" y="3291971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app</a:t>
            </a:r>
            <a:endParaRPr lang="LID4096" dirty="0"/>
          </a:p>
        </p:txBody>
      </p:sp>
      <p:sp>
        <p:nvSpPr>
          <p:cNvPr id="10" name="Organigramme : Document 9">
            <a:extLst>
              <a:ext uri="{FF2B5EF4-FFF2-40B4-BE49-F238E27FC236}">
                <a16:creationId xmlns:a16="http://schemas.microsoft.com/office/drawing/2014/main" id="{7D69E0F4-D6B9-2DE2-F571-46A18DDF70AD}"/>
              </a:ext>
            </a:extLst>
          </p:cNvPr>
          <p:cNvSpPr/>
          <p:nvPr/>
        </p:nvSpPr>
        <p:spPr>
          <a:xfrm>
            <a:off x="6852113" y="3198438"/>
            <a:ext cx="800589" cy="510181"/>
          </a:xfrm>
          <a:prstGeom prst="flowChartDocumen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config</a:t>
            </a:r>
            <a:endParaRPr lang="LID4096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A32F96A-D7D9-3B24-0423-5897D0692AD2}"/>
              </a:ext>
            </a:extLst>
          </p:cNvPr>
          <p:cNvSpPr/>
          <p:nvPr/>
        </p:nvSpPr>
        <p:spPr>
          <a:xfrm>
            <a:off x="7892096" y="2095664"/>
            <a:ext cx="1455976" cy="839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Console</a:t>
            </a:r>
            <a:endParaRPr lang="LID4096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7D03B5C-D386-0F53-26B6-0F6A3FD1130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652702" y="3450912"/>
            <a:ext cx="514107" cy="26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AEC5961-2C12-0877-0F2B-4C3CE0F3C8D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727972" y="4196887"/>
            <a:ext cx="1438837" cy="2496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5DA587B-7651-4CB4-D82E-5A0047119093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8620084" y="2935499"/>
            <a:ext cx="1963" cy="3564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3603AAB1-8062-3A0C-642E-F6189F4740B0}"/>
              </a:ext>
            </a:extLst>
          </p:cNvPr>
          <p:cNvSpPr txBox="1"/>
          <p:nvPr/>
        </p:nvSpPr>
        <p:spPr>
          <a:xfrm>
            <a:off x="921267" y="5772670"/>
            <a:ext cx="7601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4"/>
              </a:rPr>
              <a:t>https://www.youtube.com/watch?v=T52l6ss3SFs</a:t>
            </a:r>
            <a:endParaRPr lang="fr-BE" dirty="0"/>
          </a:p>
          <a:p>
            <a:r>
              <a:rPr lang="fr-BE" dirty="0">
                <a:hlinkClick r:id="rId5"/>
              </a:rPr>
              <a:t>https://docs.oracle.com/javase%2Ftutorial%2F/sound/accessing.html</a:t>
            </a:r>
            <a:endParaRPr lang="fr-BE" dirty="0"/>
          </a:p>
          <a:p>
            <a:r>
              <a:rPr lang="fr-BE" dirty="0">
                <a:hlinkClick r:id="rId6"/>
              </a:rPr>
              <a:t>https://docs.oracle.com/javase/tutorial/sound/sampled-overview.html</a:t>
            </a:r>
            <a:endParaRPr lang="fr-BE" dirty="0"/>
          </a:p>
          <a:p>
            <a:endParaRPr lang="fr-BE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CD3A3A7-5580-07D1-D850-B133CA1FF816}"/>
              </a:ext>
            </a:extLst>
          </p:cNvPr>
          <p:cNvCxnSpPr/>
          <p:nvPr/>
        </p:nvCxnSpPr>
        <p:spPr>
          <a:xfrm flipV="1">
            <a:off x="1051756" y="3767485"/>
            <a:ext cx="2672560" cy="777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6F15621-01FA-21F9-301B-09A9A83268C7}"/>
              </a:ext>
            </a:extLst>
          </p:cNvPr>
          <p:cNvSpPr txBox="1"/>
          <p:nvPr/>
        </p:nvSpPr>
        <p:spPr>
          <a:xfrm>
            <a:off x="3520244" y="3889144"/>
            <a:ext cx="18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</a:rPr>
              <a:t>Not </a:t>
            </a:r>
            <a:r>
              <a:rPr lang="fr-BE" dirty="0" err="1">
                <a:solidFill>
                  <a:srgbClr val="FF0000"/>
                </a:solidFill>
              </a:rPr>
              <a:t>implemented</a:t>
            </a:r>
            <a:endParaRPr lang="fr-BE" dirty="0">
              <a:solidFill>
                <a:srgbClr val="FF0000"/>
              </a:solidFill>
            </a:endParaRPr>
          </a:p>
          <a:p>
            <a:r>
              <a:rPr lang="fr-BE" dirty="0">
                <a:solidFill>
                  <a:srgbClr val="FF0000"/>
                </a:solidFill>
              </a:rPr>
              <a:t>/ </a:t>
            </a:r>
            <a:r>
              <a:rPr lang="fr-BE" dirty="0" err="1">
                <a:solidFill>
                  <a:srgbClr val="FF0000"/>
                </a:solidFill>
              </a:rPr>
              <a:t>library</a:t>
            </a:r>
            <a:r>
              <a:rPr lang="fr-BE" dirty="0">
                <a:solidFill>
                  <a:srgbClr val="FF0000"/>
                </a:solidFill>
              </a:rPr>
              <a:t> bug?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99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34A11-441A-0B64-01DB-9D3403DFE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1355B5A1-35FD-963E-E53B-2119724E820A}"/>
              </a:ext>
            </a:extLst>
          </p:cNvPr>
          <p:cNvSpPr/>
          <p:nvPr/>
        </p:nvSpPr>
        <p:spPr>
          <a:xfrm>
            <a:off x="2077347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6DBBFB"/>
              </a:gs>
              <a:gs pos="98000">
                <a:srgbClr val="1795F9"/>
              </a:gs>
            </a:gsLst>
            <a:path path="rect">
              <a:fillToRect l="50000" t="50000" r="50000" b="50000"/>
            </a:path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07234E-CD85-35F2-E430-26EFCC8FAE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3065291-F8E9-CF76-3645-9F3AC6FB44A9}"/>
              </a:ext>
            </a:extLst>
          </p:cNvPr>
          <p:cNvCxnSpPr>
            <a:cxnSpLocks/>
          </p:cNvCxnSpPr>
          <p:nvPr/>
        </p:nvCxnSpPr>
        <p:spPr>
          <a:xfrm>
            <a:off x="6119157" y="838899"/>
            <a:ext cx="0" cy="56369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7521220-A344-40CD-A33D-D575FC6B304A}"/>
              </a:ext>
            </a:extLst>
          </p:cNvPr>
          <p:cNvCxnSpPr>
            <a:cxnSpLocks/>
          </p:cNvCxnSpPr>
          <p:nvPr/>
        </p:nvCxnSpPr>
        <p:spPr>
          <a:xfrm flipH="1">
            <a:off x="5227739" y="6251196"/>
            <a:ext cx="4721604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D895B42D-8A5D-901D-1A04-4B1E38A62F33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53F4329-C0F9-E6B5-9D20-B01F124560DF}"/>
              </a:ext>
            </a:extLst>
          </p:cNvPr>
          <p:cNvCxnSpPr>
            <a:cxnSpLocks/>
          </p:cNvCxnSpPr>
          <p:nvPr/>
        </p:nvCxnSpPr>
        <p:spPr>
          <a:xfrm flipH="1" flipV="1">
            <a:off x="2616740" y="3093396"/>
            <a:ext cx="3504660" cy="3167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EB29B15-4905-9760-1DBC-9D77D77832A5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C2233C-7366-D90A-93A6-C1A1EF12151C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9F61CB-29D6-2F7A-FED4-050A548833EE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7C8DFC-46FB-AF88-C4CC-589E93DA2ADD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F3C4B32-903B-6218-A3E0-FE980FF9C281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EF56DE3-647B-138C-2667-7992E3881E22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8C52783-74D4-B014-73CC-1A877DC155C7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6D67CB4-199F-18DD-4D0C-55A62CB94AAB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B922DE9-44E1-FFFB-3F9A-1F640BA39B16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4FA611C-44AF-5D58-FEC9-9FBA563535D4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3A6A76F-A247-6DEB-A999-5D1DADAEAA85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1E26932-60F8-F61E-5BF9-8AA83EDDD4F3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9ED67F3-1FF8-BC9A-F2EE-D24A237CA943}"/>
              </a:ext>
            </a:extLst>
          </p:cNvPr>
          <p:cNvCxnSpPr>
            <a:cxnSpLocks/>
          </p:cNvCxnSpPr>
          <p:nvPr/>
        </p:nvCxnSpPr>
        <p:spPr>
          <a:xfrm flipH="1" flipV="1">
            <a:off x="2952750" y="2828925"/>
            <a:ext cx="3162300" cy="342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000F25AC-3183-30BA-B16A-EC25BE7BA0E7}"/>
              </a:ext>
            </a:extLst>
          </p:cNvPr>
          <p:cNvSpPr/>
          <p:nvPr/>
        </p:nvSpPr>
        <p:spPr>
          <a:xfrm>
            <a:off x="1078406" y="219373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B6C7A41C-A5A7-67B2-DE04-14AA0807503B}"/>
              </a:ext>
            </a:extLst>
          </p:cNvPr>
          <p:cNvSpPr/>
          <p:nvPr/>
        </p:nvSpPr>
        <p:spPr>
          <a:xfrm>
            <a:off x="1078406" y="225088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6517554-4399-194F-7F36-D024C21D2C7D}"/>
              </a:ext>
            </a:extLst>
          </p:cNvPr>
          <p:cNvCxnSpPr>
            <a:cxnSpLocks/>
          </p:cNvCxnSpPr>
          <p:nvPr/>
        </p:nvCxnSpPr>
        <p:spPr>
          <a:xfrm flipH="1" flipV="1">
            <a:off x="3905250" y="2514600"/>
            <a:ext cx="2209800" cy="3743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CEFDC205-326C-8920-7ED3-66507D1A1F13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2200"/>
            <a:ext cx="1533525" cy="3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D4ED5D2-870B-AAC8-871A-82DDF4D0832D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6475"/>
            <a:ext cx="828675" cy="396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B147416-E716-13AE-29A4-1B1F843AA05D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399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DA9E1BFC-B49B-1D51-7AA2-00FD1CA45F81}"/>
              </a:ext>
            </a:extLst>
          </p:cNvPr>
          <p:cNvCxnSpPr>
            <a:cxnSpLocks/>
          </p:cNvCxnSpPr>
          <p:nvPr/>
        </p:nvCxnSpPr>
        <p:spPr>
          <a:xfrm flipV="1">
            <a:off x="6115050" y="2286000"/>
            <a:ext cx="800100" cy="395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6F4591E3-A989-DBB8-DBE4-640B182F1E0C}"/>
              </a:ext>
            </a:extLst>
          </p:cNvPr>
          <p:cNvCxnSpPr>
            <a:cxnSpLocks/>
          </p:cNvCxnSpPr>
          <p:nvPr/>
        </p:nvCxnSpPr>
        <p:spPr>
          <a:xfrm flipV="1">
            <a:off x="6105525" y="2352675"/>
            <a:ext cx="1419225" cy="3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D31F8DB0-0794-89EF-A71D-A6EA06888162}"/>
              </a:ext>
            </a:extLst>
          </p:cNvPr>
          <p:cNvCxnSpPr>
            <a:cxnSpLocks/>
          </p:cNvCxnSpPr>
          <p:nvPr/>
        </p:nvCxnSpPr>
        <p:spPr>
          <a:xfrm flipV="1">
            <a:off x="6096000" y="2457450"/>
            <a:ext cx="1952625" cy="3771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747037F1-66A8-EF6A-2B19-1965FE389DAC}"/>
              </a:ext>
            </a:extLst>
          </p:cNvPr>
          <p:cNvCxnSpPr>
            <a:cxnSpLocks/>
          </p:cNvCxnSpPr>
          <p:nvPr/>
        </p:nvCxnSpPr>
        <p:spPr>
          <a:xfrm flipV="1">
            <a:off x="6096000" y="2628900"/>
            <a:ext cx="2571750" cy="3609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7971293C-7AAA-F2CD-FF40-0F28F971AAFA}"/>
              </a:ext>
            </a:extLst>
          </p:cNvPr>
          <p:cNvCxnSpPr>
            <a:cxnSpLocks/>
          </p:cNvCxnSpPr>
          <p:nvPr/>
        </p:nvCxnSpPr>
        <p:spPr>
          <a:xfrm flipV="1">
            <a:off x="6121400" y="2809875"/>
            <a:ext cx="3165475" cy="3438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FE04DCD5-3C4E-4339-4BB9-5394BC63E2A6}"/>
              </a:ext>
            </a:extLst>
          </p:cNvPr>
          <p:cNvCxnSpPr>
            <a:cxnSpLocks/>
          </p:cNvCxnSpPr>
          <p:nvPr/>
        </p:nvCxnSpPr>
        <p:spPr>
          <a:xfrm flipV="1">
            <a:off x="6127750" y="3079750"/>
            <a:ext cx="3409950" cy="317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62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D4F9F-0004-B011-BF50-292589257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C6CB8AD4-6D61-F6AD-0891-598554604975}"/>
              </a:ext>
            </a:extLst>
          </p:cNvPr>
          <p:cNvSpPr/>
          <p:nvPr/>
        </p:nvSpPr>
        <p:spPr>
          <a:xfrm>
            <a:off x="2077347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6DBBFB"/>
              </a:gs>
              <a:gs pos="98000">
                <a:srgbClr val="1795F9"/>
              </a:gs>
            </a:gsLst>
            <a:path path="rect">
              <a:fillToRect l="50000" t="50000" r="50000" b="50000"/>
            </a:path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6E75A5-B389-3BB2-1313-ECFFF02F29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0DC08CF-7132-8192-6218-38136E657A4D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DA8C4F7-618B-B716-EFB1-3414AEC9EEA9}"/>
              </a:ext>
            </a:extLst>
          </p:cNvPr>
          <p:cNvCxnSpPr>
            <a:cxnSpLocks/>
          </p:cNvCxnSpPr>
          <p:nvPr/>
        </p:nvCxnSpPr>
        <p:spPr>
          <a:xfrm flipH="1" flipV="1">
            <a:off x="2616740" y="3093396"/>
            <a:ext cx="3504660" cy="3167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10690B5-82C6-98DE-4069-00E644C315C4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E15C32-F3DD-C7D5-1502-5EA0781BD84E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589E973-C680-373B-AC1F-E5F29BBF83A8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D0F917-F895-FF6E-377C-F22A000E1020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4593594-64B5-9FC0-8C4F-43C045913D89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28EB9A9-9F10-3F9E-1161-ECE5DEBF3998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F0805B0-93E6-C9AC-E05B-7C6B4B3084CC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F725E1F-8958-81DE-FD17-AE26D467FAA2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B2678F6-CC3D-8E3C-367D-F2D8C43D8BD2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609C938-2894-C933-171F-96D22EFE1B6B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A37A766-2CAB-2D80-3089-0E399BC00F6A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EAC3A9F-F22A-F468-7EF9-08D4020CE464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6018FB58-8FD9-8A02-C407-BDF6A6AA50C4}"/>
              </a:ext>
            </a:extLst>
          </p:cNvPr>
          <p:cNvCxnSpPr>
            <a:cxnSpLocks/>
          </p:cNvCxnSpPr>
          <p:nvPr/>
        </p:nvCxnSpPr>
        <p:spPr>
          <a:xfrm flipH="1" flipV="1">
            <a:off x="2952750" y="2828925"/>
            <a:ext cx="3162300" cy="342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806DEF0C-50F1-24AE-8319-B07A7B23456B}"/>
              </a:ext>
            </a:extLst>
          </p:cNvPr>
          <p:cNvCxnSpPr>
            <a:cxnSpLocks/>
          </p:cNvCxnSpPr>
          <p:nvPr/>
        </p:nvCxnSpPr>
        <p:spPr>
          <a:xfrm flipH="1" flipV="1">
            <a:off x="3905250" y="2514600"/>
            <a:ext cx="2209800" cy="3743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007BDB0-6C57-356C-0616-0D6FAADA644C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2200"/>
            <a:ext cx="1533525" cy="3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0CC898A-686F-513F-852D-4B7C53485223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6475"/>
            <a:ext cx="828675" cy="396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3C493B59-DE38-4579-CE52-46B2FDA56738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399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8C6BF34-F26D-E3D1-EA61-5638D2E5AB6A}"/>
              </a:ext>
            </a:extLst>
          </p:cNvPr>
          <p:cNvCxnSpPr>
            <a:cxnSpLocks/>
          </p:cNvCxnSpPr>
          <p:nvPr/>
        </p:nvCxnSpPr>
        <p:spPr>
          <a:xfrm flipV="1">
            <a:off x="6115050" y="2286000"/>
            <a:ext cx="800100" cy="395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7271FF4D-F848-FF59-BFC7-26CF83BF2C7D}"/>
              </a:ext>
            </a:extLst>
          </p:cNvPr>
          <p:cNvCxnSpPr>
            <a:cxnSpLocks/>
          </p:cNvCxnSpPr>
          <p:nvPr/>
        </p:nvCxnSpPr>
        <p:spPr>
          <a:xfrm flipV="1">
            <a:off x="6105525" y="2352675"/>
            <a:ext cx="1419225" cy="3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EEECE7ED-1A7E-A81D-63C4-C52DEE38A91A}"/>
              </a:ext>
            </a:extLst>
          </p:cNvPr>
          <p:cNvCxnSpPr>
            <a:cxnSpLocks/>
          </p:cNvCxnSpPr>
          <p:nvPr/>
        </p:nvCxnSpPr>
        <p:spPr>
          <a:xfrm flipV="1">
            <a:off x="6096000" y="2457450"/>
            <a:ext cx="1952625" cy="3771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0CAEBA1D-D5F6-E16D-468F-BCF0FCFF18EF}"/>
              </a:ext>
            </a:extLst>
          </p:cNvPr>
          <p:cNvCxnSpPr>
            <a:cxnSpLocks/>
          </p:cNvCxnSpPr>
          <p:nvPr/>
        </p:nvCxnSpPr>
        <p:spPr>
          <a:xfrm flipV="1">
            <a:off x="6096000" y="2628900"/>
            <a:ext cx="2571750" cy="3609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13DC5CB-340F-2D47-1BB5-05862C73B247}"/>
              </a:ext>
            </a:extLst>
          </p:cNvPr>
          <p:cNvCxnSpPr>
            <a:cxnSpLocks/>
          </p:cNvCxnSpPr>
          <p:nvPr/>
        </p:nvCxnSpPr>
        <p:spPr>
          <a:xfrm flipV="1">
            <a:off x="6121400" y="2809875"/>
            <a:ext cx="3165475" cy="3438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71154D7-C8FE-6020-1209-268976C3E2D4}"/>
              </a:ext>
            </a:extLst>
          </p:cNvPr>
          <p:cNvCxnSpPr>
            <a:cxnSpLocks/>
          </p:cNvCxnSpPr>
          <p:nvPr/>
        </p:nvCxnSpPr>
        <p:spPr>
          <a:xfrm flipV="1">
            <a:off x="6127750" y="3079750"/>
            <a:ext cx="3409950" cy="317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40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76466-07A8-0453-7727-CDBDD2AB3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CF225445-D2E0-641D-B58F-9B7756029AA3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6DBBFB"/>
              </a:gs>
              <a:gs pos="98000">
                <a:srgbClr val="1795F9"/>
              </a:gs>
            </a:gsLst>
            <a:path path="rect">
              <a:fillToRect l="50000" t="50000" r="50000" b="50000"/>
            </a:path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010934-8A0A-43A8-EA43-4A85FA7896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6447F21-5E56-C9B9-C404-E9E741C7FFF1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06FFF12-7C37-F15A-161E-54DF70249412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0BF42D7-5B16-E262-75C6-90EF71C886CD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7F85CA3-474F-7B27-F0A5-D27A88DD6589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AE2778-95CD-3E39-2AC6-BF88432DA600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D15D9E0-5865-7165-3B4C-A4DF5D40B07A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14C585F-8C3C-9B21-0476-E6CF6B61C943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D7707FE-B709-E96E-64A3-D2D1E1EEF92B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F2BB742-9CD8-4758-6225-BC330D797F77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CC880CC-3579-4E2D-4603-4C1A1B4DDC97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6E0F110-B87D-7543-68F4-B4F1E0EAF7E9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84F08C0-4A24-8B29-DA85-D2C999DBB26C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D1FE00D-22AE-1B5D-735E-17188AAB70F0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749FB8A-DBA8-1E66-2C4A-E02A854E9C7E}"/>
              </a:ext>
            </a:extLst>
          </p:cNvPr>
          <p:cNvGrpSpPr/>
          <p:nvPr/>
        </p:nvGrpSpPr>
        <p:grpSpPr>
          <a:xfrm>
            <a:off x="2616740" y="2238375"/>
            <a:ext cx="6920960" cy="4022725"/>
            <a:chOff x="2616740" y="2238375"/>
            <a:chExt cx="6920960" cy="4022725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63A53B8B-5225-AC72-8668-E495A6378E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6740" y="3093396"/>
              <a:ext cx="3504660" cy="31677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C5492691-D5D9-6920-409F-625BD5B52C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2750" y="2828925"/>
              <a:ext cx="3162300" cy="3425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4EB1240D-8F1D-4C03-258D-E2BA3A9B8B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5250" y="2514600"/>
              <a:ext cx="2209800" cy="3743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330C77C2-975B-536D-F0FF-260E5BC7E3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1525" y="2362200"/>
              <a:ext cx="1533525" cy="388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A82BEEFE-5CCF-24A4-6CCF-BB7FEB40F5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86375" y="2276475"/>
              <a:ext cx="828675" cy="396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D338584B-7D77-46B9-D76C-CF0F363F3F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5525" y="2238375"/>
              <a:ext cx="0" cy="39909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A86CE80D-C0BC-9446-DA25-8A3C1B6B1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5050" y="2286000"/>
              <a:ext cx="800100" cy="3952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CBF4E361-7472-61FA-CCA9-9572FC64F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5525" y="2352675"/>
              <a:ext cx="1419225" cy="388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722FC17D-45A5-66BB-A66B-32251C1C5E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457450"/>
              <a:ext cx="1952625" cy="3771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6ABE8DDD-9EBA-17ED-F144-BD0B6EAFF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628900"/>
              <a:ext cx="2571750" cy="36099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520887A2-616B-CEA2-1D4C-9246DA626B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1400" y="2809875"/>
              <a:ext cx="3165475" cy="3438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8A81A7DF-6E6D-213A-BCA9-361E7F55F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7750" y="3079750"/>
              <a:ext cx="3409950" cy="3175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CADEC41-19AC-DF6C-3036-85ADCD092BBA}"/>
              </a:ext>
            </a:extLst>
          </p:cNvPr>
          <p:cNvCxnSpPr>
            <a:cxnSpLocks/>
          </p:cNvCxnSpPr>
          <p:nvPr/>
        </p:nvCxnSpPr>
        <p:spPr>
          <a:xfrm flipH="1" flipV="1">
            <a:off x="2619375" y="3093244"/>
            <a:ext cx="97631" cy="904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8FD8739-DE40-F439-F786-0E02D8FF6ACF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D08E5E3-D88C-124D-963B-571E052DCF3D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2A2AAA0-F9BA-5456-0308-58A78DD94F90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2EB9E67-7BF9-47C8-D554-2D4F0A31FD76}"/>
              </a:ext>
            </a:extLst>
          </p:cNvPr>
          <p:cNvCxnSpPr>
            <a:cxnSpLocks/>
          </p:cNvCxnSpPr>
          <p:nvPr/>
        </p:nvCxnSpPr>
        <p:spPr>
          <a:xfrm flipV="1">
            <a:off x="9465470" y="3052763"/>
            <a:ext cx="109537" cy="10239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E639252-F196-00C4-8E14-691E615F01B5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F8F42F5-E353-51DA-7588-E4824F6AF346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4DC8C2B1-108B-027F-1557-6002F69EC6E0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BE8ADB36-B100-7078-8B82-0F4CAAC972D9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985D61C3-0EFE-A5EE-FB26-5361F027C0E6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406B3085-DFE1-83E0-CC8E-06F7CCCCD9E2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D39EF1-0D84-2DE0-864B-DCAE2E3EF471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085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65777-1547-E462-969F-217D20484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26568F0-5F3D-72CB-7D1C-B35FAA6360A5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6DBBFB"/>
              </a:gs>
              <a:gs pos="98000">
                <a:srgbClr val="1795F9"/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C62E7C-FD1B-283A-C748-168C504AF9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blue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3400712-FFF5-6FC4-5634-17BBA63F3590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D56715-C865-554A-27BD-1E7071D8564C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1AE65A0-4358-FF5F-2278-13B4010C95D2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84F3916-6FE1-77EF-40AD-F522D923D544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1B43B57-A2B4-EA29-3069-42F58ADDA514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8DF0578-81BA-C467-234C-8DB18938E50C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6B00265-1F4F-184C-5BBB-4592648EBEBE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9158D3F-1F86-3E68-D83D-CE2D72D50558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6A246A-D2D4-9DEB-DEB4-513D0E6DFEC0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AFD3434-2255-8C88-C42A-740B424CCC57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3B4DB3A-D5F8-3386-4DA2-F9C05ADAC7B4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031D61E-4EEC-5E26-AE34-BCFA44A76C9D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A0DA82E-E65E-E3B9-247B-2A9CF4E8CE28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983CDC2-A2D5-0DFB-EE2B-009F36EC7B2B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FDEF4F4-3808-BED0-E835-157CF6C86287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7F93638-6CAC-A9DE-B72D-1F97B1E1EFE6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90717C2-7937-773F-70EA-01F94B0EE8F3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1319448-DBAE-9296-8110-1D65AFD6A2FA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4ADF3E9-1F6D-6BDE-480C-2BD65566CFDA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C3C1A2B4-D569-EB6E-5FFE-620A66857E42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5E9AD47-F605-F757-4A9E-E373F6633CD4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74D85EB-148D-253B-CCF9-5CF78B8CE91F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B443C57-1563-A959-33A5-CF10B382610C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071E0CC9-E732-FF15-BF68-A2F0E3707E8B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2BBC21A-86DA-7B4B-5447-557A0A7828AB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1A88F3FF-F025-6A45-12BE-2AE6F04C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946" y="1441428"/>
            <a:ext cx="7943850" cy="3857625"/>
          </a:xfrm>
          <a:prstGeom prst="rect">
            <a:avLst/>
          </a:prstGeom>
          <a:ln>
            <a:noFill/>
            <a:prstDash val="dashDot"/>
          </a:ln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878E132E-C85A-D50E-838A-5493B8FBEE82}"/>
              </a:ext>
            </a:extLst>
          </p:cNvPr>
          <p:cNvSpPr/>
          <p:nvPr/>
        </p:nvSpPr>
        <p:spPr>
          <a:xfrm>
            <a:off x="1064372" y="2452837"/>
            <a:ext cx="10096500" cy="5095726"/>
          </a:xfrm>
          <a:prstGeom prst="arc">
            <a:avLst>
              <a:gd name="adj1" fmla="val 17932843"/>
              <a:gd name="adj2" fmla="val 19859991"/>
            </a:avLst>
          </a:prstGeom>
          <a:ln w="1238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F8C7C03-0FE1-66BC-9F17-11ECB56B5252}"/>
              </a:ext>
            </a:extLst>
          </p:cNvPr>
          <p:cNvCxnSpPr>
            <a:cxnSpLocks/>
          </p:cNvCxnSpPr>
          <p:nvPr/>
        </p:nvCxnSpPr>
        <p:spPr>
          <a:xfrm flipV="1">
            <a:off x="7467599" y="2493169"/>
            <a:ext cx="38100" cy="952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7ED253AF-7F43-4341-A6FC-059297BC0DEF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712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05027-6390-B354-50AF-2E2DD3DE6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563E89D-0EE2-2065-908E-55AF5BAD6F95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01D1BD"/>
              </a:gs>
              <a:gs pos="98000">
                <a:srgbClr val="01A797"/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8B474E-E40F-0B1B-B1E2-16EE7119B2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green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1703352-BDAA-61F6-E00E-D7261292A55A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78BEFA6-0C0B-3C1A-9AF8-FC4BFCD68B4E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3F5314-9FF7-6B12-8299-7B7DE45ACB24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563440-F2C1-CB76-018C-5B47946B1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448" y="1406883"/>
            <a:ext cx="7946778" cy="407414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1BBF89E-4EBA-5930-9C08-CFE4A58EC9CC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9DDEE5C-57E8-6EA9-08CA-FC62AB8DAA29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AC50BBA-5CB3-59E6-050D-BAEC04832F50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8CD961F-9B0C-AD85-C7C4-FD98F858C73F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4717A2E-83F3-9163-EB4D-38A8377D0142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FA1F734-2890-0969-25CE-315799DE8AA8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E9A93CE-B232-16A7-1416-831929415442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DC7C84-D270-6ADB-84E0-0A71BA009CC0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4D7104-B42D-CDDF-D5AF-35BD5E0D277A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79FCE22-7468-B722-439C-99D3AB01AF9E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35669C2-D658-543F-E184-0694D513CBF3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2C9A5B6-FE98-F547-BE00-4F9626BBEEFC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5AC29E5-2A14-7072-35D7-B44E2B115690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77AC0D7-EAE6-B763-39BC-FB63A0F2F72B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C7273078-374A-5561-EACB-33C89C38B9E6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DF4465D-15CB-63EE-B049-6E70907EC14C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A4985B1-FC96-C5DA-5053-BB9EC810AE05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5B752A5-D1F8-9656-CE64-CD72A5254265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5EB7AA3-56E7-D0E2-5A13-73DED34D21C6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5D592D6-1163-6A40-DE05-000D3AC0F494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E618458-7FD2-4E6F-11C5-63F77E914546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6D9DFF9-0C66-2E03-3F65-AF501412B1AF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33D4108-D61F-993B-156A-F63237FECFE7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9DF9A15-4A0F-BC4C-DED5-847D1B942633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0CFA1F-FE50-DF0A-0A19-EE3645A19A8C}"/>
              </a:ext>
            </a:extLst>
          </p:cNvPr>
          <p:cNvCxnSpPr>
            <a:cxnSpLocks/>
          </p:cNvCxnSpPr>
          <p:nvPr/>
        </p:nvCxnSpPr>
        <p:spPr>
          <a:xfrm flipV="1">
            <a:off x="7467599" y="2493169"/>
            <a:ext cx="38100" cy="952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10C5437A-50F0-ED56-9E64-1CB8410436B2}"/>
              </a:ext>
            </a:extLst>
          </p:cNvPr>
          <p:cNvSpPr/>
          <p:nvPr/>
        </p:nvSpPr>
        <p:spPr>
          <a:xfrm>
            <a:off x="1064372" y="2452837"/>
            <a:ext cx="10096500" cy="5095726"/>
          </a:xfrm>
          <a:prstGeom prst="arc">
            <a:avLst>
              <a:gd name="adj1" fmla="val 17932843"/>
              <a:gd name="adj2" fmla="val 19859991"/>
            </a:avLst>
          </a:prstGeom>
          <a:ln w="1238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F7124BE9-B245-E08A-49DA-38AEE735A8A9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359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2B252-5F0A-CF1C-C006-B61B3E690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CACD1FD-89E8-AE8A-1881-570186133C03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EDD37C"/>
              </a:gs>
              <a:gs pos="98000">
                <a:srgbClr val="D2B95E"/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0F6C81-66F4-8096-56B3-409206353E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yellow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8227F04-DBA5-2EF2-CEBA-402FB5531752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1D802AE-6901-DE48-20B5-FCCC7BEE951E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66DEAF4-B858-36AF-A26B-591C674D71E2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DF793F-CD58-1E1D-B8ED-2CA37ED30DF8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75ACA2-F1B7-AE6F-7D91-BAC9793D533A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F540A4-8AAE-32C2-7D73-3D9CB04DAB03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C2E2EC-9CAC-F829-567B-491721EF4CAC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6B9CDE-798A-36C3-A27E-763E2F9B9A1C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8662BA-91C1-27D7-6CA9-E330D8003D12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C410BF-1F74-98D4-2F7E-D354D4AF51E4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F318328-D2CA-F732-073B-1F6654B71276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FB62CDA-5BC5-1389-7D06-5F71665D7715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79721B6-BD04-8174-57D6-B2D819CCDA6F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29B56A-472A-3390-B192-8AD7A6B9D747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DA1BAF-7DF9-735A-978F-B65E7D19F207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A6A790C-1223-5C6D-F0FC-71A6B411159F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8266EE2-189B-898F-7B18-533795646F55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B4DC91A-585F-B3C2-BBF7-07CE90C5EF5E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52A765B-2868-11A8-3D10-34010700631B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108CE79-4C0A-C8CC-4104-D3C122B019F4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6CFF4AC-9335-CA64-E93E-1F0FADD5A5C9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48E3E4B-DDEB-3681-1C36-E65EF9A40788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66ED33F-BD50-6EBD-96D0-E793257F7243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53D27C5-B5EB-E89E-EA5D-248F955779D0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4B3D1AD-5C1E-25A2-1D24-4AE2944CA9CC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36C4F20-E70B-DEB9-ACF8-F77559CEC73A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EA1C810-5B22-DF23-A822-64E3F52B00D3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C596D12-93A3-6C1D-13CF-6CCADD293AF5}"/>
              </a:ext>
            </a:extLst>
          </p:cNvPr>
          <p:cNvCxnSpPr>
            <a:cxnSpLocks/>
          </p:cNvCxnSpPr>
          <p:nvPr/>
        </p:nvCxnSpPr>
        <p:spPr>
          <a:xfrm flipV="1">
            <a:off x="7467599" y="2493169"/>
            <a:ext cx="38100" cy="952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59C872C0-A488-D929-DCD1-63B637D55095}"/>
              </a:ext>
            </a:extLst>
          </p:cNvPr>
          <p:cNvSpPr/>
          <p:nvPr/>
        </p:nvSpPr>
        <p:spPr>
          <a:xfrm>
            <a:off x="1064372" y="2452837"/>
            <a:ext cx="10096500" cy="5095726"/>
          </a:xfrm>
          <a:prstGeom prst="arc">
            <a:avLst>
              <a:gd name="adj1" fmla="val 17932843"/>
              <a:gd name="adj2" fmla="val 19859991"/>
            </a:avLst>
          </a:prstGeom>
          <a:ln w="1238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Vu Meter, Tontechnik">
            <a:extLst>
              <a:ext uri="{FF2B5EF4-FFF2-40B4-BE49-F238E27FC236}">
                <a16:creationId xmlns:a16="http://schemas.microsoft.com/office/drawing/2014/main" id="{15C828A0-5AE4-02D7-E6E1-ABB1EF815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313" y="2076450"/>
            <a:ext cx="102012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DC3EBDA0-F93E-E2E1-4F47-EDD6DD1658BA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810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5421C-9725-9822-03D6-945814525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46C6DC-9D1E-1076-A1F7-17E91BF244C4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chemeClr val="tx1"/>
              </a:gs>
              <a:gs pos="98000">
                <a:schemeClr val="bg2">
                  <a:lumMod val="2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100C8C-7472-ACBF-6187-3B3A1D2479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black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729670A-9E2F-7FA6-2E54-9CEE51F761E7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CB0B0F8-845E-A9AB-FEFA-91666E5A14FD}"/>
              </a:ext>
            </a:extLst>
          </p:cNvPr>
          <p:cNvSpPr txBox="1"/>
          <p:nvPr/>
        </p:nvSpPr>
        <p:spPr>
          <a:xfrm>
            <a:off x="4546600" y="2997200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E75EEA4-7B48-B4EB-832F-25C9393C3019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E013D3-46F1-5A58-4632-861DB8A3703B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E789A5-717F-3E27-C50B-A40A4DAE0618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5A576AF-4DAF-1686-C812-AA87A5FE33F4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D3EE288-4C76-8AC4-CE1E-83925BAABF7C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AA7A4A-C60D-6475-D1E8-5696F362219A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7E4B4FE-5C7D-81CF-D899-EA39F93E5FD9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03B51C7-D940-131D-BDBF-DE521C071F3E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2C6CB-5CE2-B67A-CC66-BE6AB4DD595D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E70F610-2AF8-3979-EA5C-8C2E30CC5C71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BB1F52-5315-9809-8F53-2EDD72CEECF4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2D180DB-4C07-E84E-7BCA-7C54E4D0E890}"/>
              </a:ext>
            </a:extLst>
          </p:cNvPr>
          <p:cNvSpPr txBox="1"/>
          <p:nvPr/>
        </p:nvSpPr>
        <p:spPr>
          <a:xfrm>
            <a:off x="4546600" y="2997200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17480D7-9C66-5452-3ECC-58F3C3956ED1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E75054E-2678-E65D-739C-D3D813076813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C394B15-C3DC-EAE5-9312-A47FC0E5A6A5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901D10B-AE38-D157-77B2-20E400BB3C5A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DF7A044-2827-6A5C-F848-72ADDCDC2410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7E93E0E-E136-4C63-815D-ED4CF401CD6F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5C4E1F5-2BA7-BDFE-5EA7-168F84BF4ED7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A6637BE-AF65-CD58-FA81-FBF2E95233B5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32B84CC-0732-A537-839C-EF03AFEB4AB9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5206D46-BB0D-9F60-3655-95B406598F60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06777C1-26A6-FB75-64B6-72440F5450DE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7ED4422-7F39-62DF-6DE8-E9C17E2612A6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CF25B97-8F82-4B77-70ED-A1DAE382B9F6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2D12C2A-9819-4732-2ACF-0B7DCD5C7A2B}"/>
              </a:ext>
            </a:extLst>
          </p:cNvPr>
          <p:cNvCxnSpPr>
            <a:cxnSpLocks/>
          </p:cNvCxnSpPr>
          <p:nvPr/>
        </p:nvCxnSpPr>
        <p:spPr>
          <a:xfrm flipV="1">
            <a:off x="7460456" y="2493169"/>
            <a:ext cx="45243" cy="10953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0B604C55-ECCE-C901-AFF1-83C2661258D6}"/>
              </a:ext>
            </a:extLst>
          </p:cNvPr>
          <p:cNvSpPr/>
          <p:nvPr/>
        </p:nvSpPr>
        <p:spPr>
          <a:xfrm>
            <a:off x="1064372" y="2455218"/>
            <a:ext cx="10096500" cy="5095726"/>
          </a:xfrm>
          <a:prstGeom prst="arc">
            <a:avLst>
              <a:gd name="adj1" fmla="val 17938979"/>
              <a:gd name="adj2" fmla="val 19859991"/>
            </a:avLst>
          </a:prstGeom>
          <a:ln w="1238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A42337-2041-0577-E5AD-8FED4E12B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212" y="1433512"/>
            <a:ext cx="6320091" cy="4357688"/>
          </a:xfrm>
          <a:prstGeom prst="rect">
            <a:avLst/>
          </a:prstGeom>
        </p:spPr>
      </p:pic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2B6A354E-2DA8-247B-0E4F-13CE009AC23C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70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9FB78-E0CC-BAE9-3F0B-7E920532E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9BB9A2-42DA-600C-1B5E-6BE5BEA31FD1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chemeClr val="bg1"/>
              </a:gs>
              <a:gs pos="98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915FB-F70D-B828-8733-EAC80B0A64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white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E73364E-B61D-C646-DB2D-55124C18AFE2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7D0DF9F-99CD-C177-E06F-F6CDCA78FD62}"/>
              </a:ext>
            </a:extLst>
          </p:cNvPr>
          <p:cNvSpPr txBox="1"/>
          <p:nvPr/>
        </p:nvSpPr>
        <p:spPr>
          <a:xfrm>
            <a:off x="4546600" y="2997200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D5AFDCC-3FA6-5358-DE65-25A360F974FD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958F4A-1D8A-94E6-5768-A3B87323D807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700E8F-8AD9-CFB3-F491-9C3D1730BB99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C825C2-5083-FDA8-6732-6E0B3ACDDD7A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25754D-647E-23D7-3E54-F014C329BCEF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60F2125-7661-9411-90AE-E1E4A52C40AC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937A8D3-C34D-13CA-AB2E-A318737ABB1A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EF479E-D713-3351-0EA0-E9DA4AFADAE1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8E3ABF8-2792-E158-E645-87701DB32B42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1FB396-87EF-9B9B-6899-6F26D3FE040D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A0BF6F-AF12-AE3E-CDC9-B07977D7F93A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2B57039-222F-3AB2-14CA-73A9B84E06FF}"/>
              </a:ext>
            </a:extLst>
          </p:cNvPr>
          <p:cNvSpPr txBox="1"/>
          <p:nvPr/>
        </p:nvSpPr>
        <p:spPr>
          <a:xfrm>
            <a:off x="4546600" y="2997200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F1A886E-26F6-F6FC-BEC8-D5125B0506D6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A58F083-AC4D-C253-2C85-1763CA0BBF62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0D7A6A5-D03D-5020-3557-48E1D5EA1EBA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5388F99-A882-05F6-FA51-8AF7346C7F7A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18BF922-B670-75E9-104F-F2FEE9376DAE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954DC57E-7FA4-985C-22AE-B19DFAD38D22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0B0D73F-1AC2-A79A-8EEE-031B1EA8C75C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F4777A01-4C75-76AA-A0F5-9CBF02CDDDD1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9DE8E484-7AED-E0ED-E2D1-6CC212979487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EAEDFB6-D921-7259-C688-B14E40DC50D3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45B6496-2EF2-EEDA-843D-7B29FF28010A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DAB3C5C-5BAA-C8F8-0577-6DCC8E48FA4F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53D695D6-BB46-22E9-30D6-1BA617D6AD4D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D7C4D202-B5D4-AE91-F4B1-AC0494F35C1D}"/>
              </a:ext>
            </a:extLst>
          </p:cNvPr>
          <p:cNvCxnSpPr>
            <a:cxnSpLocks/>
          </p:cNvCxnSpPr>
          <p:nvPr/>
        </p:nvCxnSpPr>
        <p:spPr>
          <a:xfrm flipV="1">
            <a:off x="7460456" y="2493169"/>
            <a:ext cx="45243" cy="10953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262F644B-B05D-524D-C6E1-B42FA8E324DA}"/>
              </a:ext>
            </a:extLst>
          </p:cNvPr>
          <p:cNvSpPr/>
          <p:nvPr/>
        </p:nvSpPr>
        <p:spPr>
          <a:xfrm>
            <a:off x="1064372" y="2455218"/>
            <a:ext cx="10096500" cy="5095726"/>
          </a:xfrm>
          <a:prstGeom prst="arc">
            <a:avLst>
              <a:gd name="adj1" fmla="val 17938979"/>
              <a:gd name="adj2" fmla="val 19859991"/>
            </a:avLst>
          </a:prstGeom>
          <a:ln w="1238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84D1D0-205E-3177-13D3-553AE8A1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212" y="1433512"/>
            <a:ext cx="6320091" cy="4357688"/>
          </a:xfrm>
          <a:prstGeom prst="rect">
            <a:avLst/>
          </a:prstGeom>
        </p:spPr>
      </p:pic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9F5F2A60-A060-C128-F0B2-EA68A7BA53AD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71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53C39-63EA-C03E-D351-C69301FC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JavaFX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788429-95CC-5135-CA5F-8654ED3F6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Integration with Eclipse: cf. </a:t>
            </a:r>
            <a:r>
              <a:rPr lang="en-GB" sz="2000" dirty="0">
                <a:hlinkClick r:id="rId2"/>
              </a:rPr>
              <a:t>https://www.youtube.com/watch?v=bk28ytggz7E</a:t>
            </a:r>
            <a:endParaRPr lang="en-GB" sz="2000" dirty="0"/>
          </a:p>
          <a:p>
            <a:r>
              <a:rPr lang="en-GB" sz="2000" dirty="0">
                <a:hlinkClick r:id="rId3"/>
              </a:rPr>
              <a:t>https://www.youtube.com/watch?v=nz8P528uGjk</a:t>
            </a:r>
            <a:endParaRPr lang="en-GB" sz="2000" dirty="0"/>
          </a:p>
          <a:p>
            <a:r>
              <a:rPr lang="en-GB" sz="2000" dirty="0"/>
              <a:t>Download SKD: https://openjfx.io/</a:t>
            </a:r>
          </a:p>
          <a:p>
            <a:r>
              <a:rPr lang="en-GB" sz="2000" dirty="0"/>
              <a:t>:</a:t>
            </a:r>
          </a:p>
          <a:p>
            <a:endParaRPr lang="en-GB" sz="2000" dirty="0"/>
          </a:p>
          <a:p>
            <a:r>
              <a:rPr lang="en-GB" sz="2000" dirty="0">
                <a:solidFill>
                  <a:srgbClr val="FF0000"/>
                </a:solidFill>
              </a:rPr>
              <a:t>!</a:t>
            </a:r>
            <a:r>
              <a:rPr lang="en-GB" sz="2000" dirty="0"/>
              <a:t> Delete module-info from generated project</a:t>
            </a:r>
          </a:p>
          <a:p>
            <a:endParaRPr lang="en-GB" sz="2000" dirty="0"/>
          </a:p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E9FE68-DFE4-7E1E-1B65-24862B6A2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846" y="5851758"/>
            <a:ext cx="5286375" cy="8191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FF8E3FD-F2CA-A59F-0847-84C54720A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6817" y="3419738"/>
            <a:ext cx="2895487" cy="192881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D4D81C3-3D8F-80E8-1A0C-F88BBDDD7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2642" y="4419600"/>
            <a:ext cx="2915511" cy="216217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895EE36-E180-0D7D-FE40-31D750A949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9525" y="5076919"/>
            <a:ext cx="3448050" cy="152866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42A10C5-EE03-84B7-A2C5-699CEFB206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628" y="2658987"/>
            <a:ext cx="2212989" cy="170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46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BC2F8-62A7-8882-4E17-7BABF004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45A12-3C8E-896A-E2B4-E656F983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06F6AE-7266-FBE4-F860-67DF3FE37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91" y="1879572"/>
            <a:ext cx="6042870" cy="21845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9B1849-2C43-AEC2-5EB3-6F71FD707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000" y="1907971"/>
            <a:ext cx="2868056" cy="211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4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5BBD8-7650-8728-CFED-7E1E852B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2E336C0-11B1-66A9-B04E-CA1C74F42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0" y="1801019"/>
            <a:ext cx="4248150" cy="1009650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19CD0E-A421-8BDC-E7D1-954BC551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233487"/>
            <a:ext cx="5172075" cy="4429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A0EA71-DDCD-5751-4BC5-4FA1CBBBE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307" y="3346202"/>
            <a:ext cx="3619500" cy="155257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3A9A33A8-C98C-A8C3-B355-F5882CC507A5}"/>
              </a:ext>
            </a:extLst>
          </p:cNvPr>
          <p:cNvSpPr/>
          <p:nvPr/>
        </p:nvSpPr>
        <p:spPr>
          <a:xfrm>
            <a:off x="1813990" y="2729279"/>
            <a:ext cx="2850289" cy="2614508"/>
          </a:xfrm>
          <a:custGeom>
            <a:avLst/>
            <a:gdLst>
              <a:gd name="connsiteX0" fmla="*/ 65144 w 2850289"/>
              <a:gd name="connsiteY0" fmla="*/ 282369 h 2614508"/>
              <a:gd name="connsiteX1" fmla="*/ 157423 w 2850289"/>
              <a:gd name="connsiteY1" fmla="*/ 215257 h 2614508"/>
              <a:gd name="connsiteX2" fmla="*/ 232924 w 2850289"/>
              <a:gd name="connsiteY2" fmla="*/ 139756 h 2614508"/>
              <a:gd name="connsiteX3" fmla="*/ 258091 w 2850289"/>
              <a:gd name="connsiteY3" fmla="*/ 114589 h 2614508"/>
              <a:gd name="connsiteX4" fmla="*/ 316814 w 2850289"/>
              <a:gd name="connsiteY4" fmla="*/ 81033 h 2614508"/>
              <a:gd name="connsiteX5" fmla="*/ 341981 w 2850289"/>
              <a:gd name="connsiteY5" fmla="*/ 55866 h 2614508"/>
              <a:gd name="connsiteX6" fmla="*/ 409093 w 2850289"/>
              <a:gd name="connsiteY6" fmla="*/ 39088 h 2614508"/>
              <a:gd name="connsiteX7" fmla="*/ 492982 w 2850289"/>
              <a:gd name="connsiteY7" fmla="*/ 13921 h 2614508"/>
              <a:gd name="connsiteX8" fmla="*/ 1138935 w 2850289"/>
              <a:gd name="connsiteY8" fmla="*/ 47477 h 2614508"/>
              <a:gd name="connsiteX9" fmla="*/ 1214436 w 2850289"/>
              <a:gd name="connsiteY9" fmla="*/ 89422 h 2614508"/>
              <a:gd name="connsiteX10" fmla="*/ 1247992 w 2850289"/>
              <a:gd name="connsiteY10" fmla="*/ 164923 h 2614508"/>
              <a:gd name="connsiteX11" fmla="*/ 1256381 w 2850289"/>
              <a:gd name="connsiteY11" fmla="*/ 190090 h 2614508"/>
              <a:gd name="connsiteX12" fmla="*/ 1281548 w 2850289"/>
              <a:gd name="connsiteY12" fmla="*/ 232035 h 2614508"/>
              <a:gd name="connsiteX13" fmla="*/ 1306715 w 2850289"/>
              <a:gd name="connsiteY13" fmla="*/ 315925 h 2614508"/>
              <a:gd name="connsiteX14" fmla="*/ 1323493 w 2850289"/>
              <a:gd name="connsiteY14" fmla="*/ 357870 h 2614508"/>
              <a:gd name="connsiteX15" fmla="*/ 1331882 w 2850289"/>
              <a:gd name="connsiteY15" fmla="*/ 399815 h 2614508"/>
              <a:gd name="connsiteX16" fmla="*/ 1340271 w 2850289"/>
              <a:gd name="connsiteY16" fmla="*/ 626317 h 2614508"/>
              <a:gd name="connsiteX17" fmla="*/ 1348660 w 2850289"/>
              <a:gd name="connsiteY17" fmla="*/ 659873 h 2614508"/>
              <a:gd name="connsiteX18" fmla="*/ 1398993 w 2850289"/>
              <a:gd name="connsiteY18" fmla="*/ 752152 h 2614508"/>
              <a:gd name="connsiteX19" fmla="*/ 1482883 w 2850289"/>
              <a:gd name="connsiteY19" fmla="*/ 836042 h 2614508"/>
              <a:gd name="connsiteX20" fmla="*/ 1549995 w 2850289"/>
              <a:gd name="connsiteY20" fmla="*/ 877987 h 2614508"/>
              <a:gd name="connsiteX21" fmla="*/ 1600329 w 2850289"/>
              <a:gd name="connsiteY21" fmla="*/ 886376 h 2614508"/>
              <a:gd name="connsiteX22" fmla="*/ 1684219 w 2850289"/>
              <a:gd name="connsiteY22" fmla="*/ 903154 h 2614508"/>
              <a:gd name="connsiteX23" fmla="*/ 1977834 w 2850289"/>
              <a:gd name="connsiteY23" fmla="*/ 928321 h 2614508"/>
              <a:gd name="connsiteX24" fmla="*/ 2019779 w 2850289"/>
              <a:gd name="connsiteY24" fmla="*/ 936710 h 2614508"/>
              <a:gd name="connsiteX25" fmla="*/ 2086891 w 2850289"/>
              <a:gd name="connsiteY25" fmla="*/ 945099 h 2614508"/>
              <a:gd name="connsiteX26" fmla="*/ 2145614 w 2850289"/>
              <a:gd name="connsiteY26" fmla="*/ 953488 h 2614508"/>
              <a:gd name="connsiteX27" fmla="*/ 2246282 w 2850289"/>
              <a:gd name="connsiteY27" fmla="*/ 995433 h 2614508"/>
              <a:gd name="connsiteX28" fmla="*/ 2313393 w 2850289"/>
              <a:gd name="connsiteY28" fmla="*/ 1037378 h 2614508"/>
              <a:gd name="connsiteX29" fmla="*/ 2363727 w 2850289"/>
              <a:gd name="connsiteY29" fmla="*/ 1062545 h 2614508"/>
              <a:gd name="connsiteX30" fmla="*/ 2397283 w 2850289"/>
              <a:gd name="connsiteY30" fmla="*/ 1112879 h 2614508"/>
              <a:gd name="connsiteX31" fmla="*/ 2430839 w 2850289"/>
              <a:gd name="connsiteY31" fmla="*/ 1255492 h 2614508"/>
              <a:gd name="connsiteX32" fmla="*/ 2472784 w 2850289"/>
              <a:gd name="connsiteY32" fmla="*/ 1549106 h 2614508"/>
              <a:gd name="connsiteX33" fmla="*/ 2489562 w 2850289"/>
              <a:gd name="connsiteY33" fmla="*/ 1574273 h 2614508"/>
              <a:gd name="connsiteX34" fmla="*/ 2514729 w 2850289"/>
              <a:gd name="connsiteY34" fmla="*/ 1582662 h 2614508"/>
              <a:gd name="connsiteX35" fmla="*/ 2539896 w 2850289"/>
              <a:gd name="connsiteY35" fmla="*/ 1607829 h 2614508"/>
              <a:gd name="connsiteX36" fmla="*/ 2573452 w 2850289"/>
              <a:gd name="connsiteY36" fmla="*/ 1649774 h 2614508"/>
              <a:gd name="connsiteX37" fmla="*/ 2598619 w 2850289"/>
              <a:gd name="connsiteY37" fmla="*/ 1666552 h 2614508"/>
              <a:gd name="connsiteX38" fmla="*/ 2632175 w 2850289"/>
              <a:gd name="connsiteY38" fmla="*/ 1700108 h 2614508"/>
              <a:gd name="connsiteX39" fmla="*/ 2707676 w 2850289"/>
              <a:gd name="connsiteY39" fmla="*/ 1758831 h 2614508"/>
              <a:gd name="connsiteX40" fmla="*/ 2758010 w 2850289"/>
              <a:gd name="connsiteY40" fmla="*/ 1792387 h 2614508"/>
              <a:gd name="connsiteX41" fmla="*/ 2783177 w 2850289"/>
              <a:gd name="connsiteY41" fmla="*/ 1825943 h 2614508"/>
              <a:gd name="connsiteX42" fmla="*/ 2825122 w 2850289"/>
              <a:gd name="connsiteY42" fmla="*/ 1909833 h 2614508"/>
              <a:gd name="connsiteX43" fmla="*/ 2841900 w 2850289"/>
              <a:gd name="connsiteY43" fmla="*/ 2169892 h 2614508"/>
              <a:gd name="connsiteX44" fmla="*/ 2850289 w 2850289"/>
              <a:gd name="connsiteY44" fmla="*/ 2228615 h 2614508"/>
              <a:gd name="connsiteX45" fmla="*/ 2841900 w 2850289"/>
              <a:gd name="connsiteY45" fmla="*/ 2379616 h 2614508"/>
              <a:gd name="connsiteX46" fmla="*/ 2825122 w 2850289"/>
              <a:gd name="connsiteY46" fmla="*/ 2421561 h 2614508"/>
              <a:gd name="connsiteX47" fmla="*/ 2808344 w 2850289"/>
              <a:gd name="connsiteY47" fmla="*/ 2455117 h 2614508"/>
              <a:gd name="connsiteX48" fmla="*/ 2799955 w 2850289"/>
              <a:gd name="connsiteY48" fmla="*/ 2480284 h 2614508"/>
              <a:gd name="connsiteX49" fmla="*/ 2774788 w 2850289"/>
              <a:gd name="connsiteY49" fmla="*/ 2513840 h 2614508"/>
              <a:gd name="connsiteX50" fmla="*/ 2749621 w 2850289"/>
              <a:gd name="connsiteY50" fmla="*/ 2555785 h 2614508"/>
              <a:gd name="connsiteX51" fmla="*/ 2682509 w 2850289"/>
              <a:gd name="connsiteY51" fmla="*/ 2589341 h 2614508"/>
              <a:gd name="connsiteX52" fmla="*/ 2531507 w 2850289"/>
              <a:gd name="connsiteY52" fmla="*/ 2614508 h 2614508"/>
              <a:gd name="connsiteX53" fmla="*/ 2145614 w 2850289"/>
              <a:gd name="connsiteY53" fmla="*/ 2606119 h 2614508"/>
              <a:gd name="connsiteX54" fmla="*/ 2078502 w 2850289"/>
              <a:gd name="connsiteY54" fmla="*/ 2597730 h 2614508"/>
              <a:gd name="connsiteX55" fmla="*/ 1986223 w 2850289"/>
              <a:gd name="connsiteY55" fmla="*/ 2589341 h 2614508"/>
              <a:gd name="connsiteX56" fmla="*/ 1810054 w 2850289"/>
              <a:gd name="connsiteY56" fmla="*/ 2555785 h 2614508"/>
              <a:gd name="connsiteX57" fmla="*/ 1742942 w 2850289"/>
              <a:gd name="connsiteY57" fmla="*/ 2539007 h 2614508"/>
              <a:gd name="connsiteX58" fmla="*/ 1692608 w 2850289"/>
              <a:gd name="connsiteY58" fmla="*/ 2530618 h 2614508"/>
              <a:gd name="connsiteX59" fmla="*/ 1633885 w 2850289"/>
              <a:gd name="connsiteY59" fmla="*/ 2513840 h 2614508"/>
              <a:gd name="connsiteX60" fmla="*/ 1541606 w 2850289"/>
              <a:gd name="connsiteY60" fmla="*/ 2505451 h 2614508"/>
              <a:gd name="connsiteX61" fmla="*/ 1508050 w 2850289"/>
              <a:gd name="connsiteY61" fmla="*/ 2497062 h 2614508"/>
              <a:gd name="connsiteX62" fmla="*/ 1466105 w 2850289"/>
              <a:gd name="connsiteY62" fmla="*/ 2488673 h 2614508"/>
              <a:gd name="connsiteX63" fmla="*/ 1440938 w 2850289"/>
              <a:gd name="connsiteY63" fmla="*/ 2480284 h 2614508"/>
              <a:gd name="connsiteX64" fmla="*/ 1348660 w 2850289"/>
              <a:gd name="connsiteY64" fmla="*/ 2463506 h 2614508"/>
              <a:gd name="connsiteX65" fmla="*/ 1273159 w 2850289"/>
              <a:gd name="connsiteY65" fmla="*/ 2446728 h 2614508"/>
              <a:gd name="connsiteX66" fmla="*/ 1214436 w 2850289"/>
              <a:gd name="connsiteY66" fmla="*/ 2362838 h 2614508"/>
              <a:gd name="connsiteX67" fmla="*/ 1197658 w 2850289"/>
              <a:gd name="connsiteY67" fmla="*/ 2295727 h 2614508"/>
              <a:gd name="connsiteX68" fmla="*/ 1206047 w 2850289"/>
              <a:gd name="connsiteY68" fmla="*/ 2136336 h 2614508"/>
              <a:gd name="connsiteX69" fmla="*/ 1214436 w 2850289"/>
              <a:gd name="connsiteY69" fmla="*/ 1742053 h 2614508"/>
              <a:gd name="connsiteX70" fmla="*/ 1239603 w 2850289"/>
              <a:gd name="connsiteY70" fmla="*/ 1674941 h 2614508"/>
              <a:gd name="connsiteX71" fmla="*/ 1247992 w 2850289"/>
              <a:gd name="connsiteY71" fmla="*/ 1649774 h 2614508"/>
              <a:gd name="connsiteX72" fmla="*/ 1281548 w 2850289"/>
              <a:gd name="connsiteY72" fmla="*/ 1565884 h 2614508"/>
              <a:gd name="connsiteX73" fmla="*/ 1298326 w 2850289"/>
              <a:gd name="connsiteY73" fmla="*/ 1507161 h 2614508"/>
              <a:gd name="connsiteX74" fmla="*/ 1281548 w 2850289"/>
              <a:gd name="connsiteY74" fmla="*/ 1221936 h 2614508"/>
              <a:gd name="connsiteX75" fmla="*/ 1264770 w 2850289"/>
              <a:gd name="connsiteY75" fmla="*/ 1171602 h 2614508"/>
              <a:gd name="connsiteX76" fmla="*/ 1256381 w 2850289"/>
              <a:gd name="connsiteY76" fmla="*/ 1138046 h 2614508"/>
              <a:gd name="connsiteX77" fmla="*/ 1214436 w 2850289"/>
              <a:gd name="connsiteY77" fmla="*/ 1062545 h 2614508"/>
              <a:gd name="connsiteX78" fmla="*/ 1180880 w 2850289"/>
              <a:gd name="connsiteY78" fmla="*/ 1028989 h 2614508"/>
              <a:gd name="connsiteX79" fmla="*/ 1138935 w 2850289"/>
              <a:gd name="connsiteY79" fmla="*/ 978655 h 2614508"/>
              <a:gd name="connsiteX80" fmla="*/ 1080212 w 2850289"/>
              <a:gd name="connsiteY80" fmla="*/ 953488 h 2614508"/>
              <a:gd name="connsiteX81" fmla="*/ 962766 w 2850289"/>
              <a:gd name="connsiteY81" fmla="*/ 903154 h 2614508"/>
              <a:gd name="connsiteX82" fmla="*/ 912432 w 2850289"/>
              <a:gd name="connsiteY82" fmla="*/ 894765 h 2614508"/>
              <a:gd name="connsiteX83" fmla="*/ 836931 w 2850289"/>
              <a:gd name="connsiteY83" fmla="*/ 869598 h 2614508"/>
              <a:gd name="connsiteX84" fmla="*/ 660762 w 2850289"/>
              <a:gd name="connsiteY84" fmla="*/ 844431 h 2614508"/>
              <a:gd name="connsiteX85" fmla="*/ 585261 w 2850289"/>
              <a:gd name="connsiteY85" fmla="*/ 836042 h 2614508"/>
              <a:gd name="connsiteX86" fmla="*/ 442649 w 2850289"/>
              <a:gd name="connsiteY86" fmla="*/ 827653 h 2614508"/>
              <a:gd name="connsiteX87" fmla="*/ 325203 w 2850289"/>
              <a:gd name="connsiteY87" fmla="*/ 819264 h 2614508"/>
              <a:gd name="connsiteX88" fmla="*/ 232924 w 2850289"/>
              <a:gd name="connsiteY88" fmla="*/ 794097 h 2614508"/>
              <a:gd name="connsiteX89" fmla="*/ 199368 w 2850289"/>
              <a:gd name="connsiteY89" fmla="*/ 768930 h 2614508"/>
              <a:gd name="connsiteX90" fmla="*/ 73533 w 2850289"/>
              <a:gd name="connsiteY90" fmla="*/ 710207 h 2614508"/>
              <a:gd name="connsiteX91" fmla="*/ 39977 w 2850289"/>
              <a:gd name="connsiteY91" fmla="*/ 659873 h 2614508"/>
              <a:gd name="connsiteX92" fmla="*/ 31588 w 2850289"/>
              <a:gd name="connsiteY92" fmla="*/ 634706 h 2614508"/>
              <a:gd name="connsiteX93" fmla="*/ 23199 w 2850289"/>
              <a:gd name="connsiteY93" fmla="*/ 601150 h 2614508"/>
              <a:gd name="connsiteX94" fmla="*/ 6421 w 2850289"/>
              <a:gd name="connsiteY94" fmla="*/ 559205 h 2614508"/>
              <a:gd name="connsiteX95" fmla="*/ 31588 w 2850289"/>
              <a:gd name="connsiteY95" fmla="*/ 324314 h 2614508"/>
              <a:gd name="connsiteX96" fmla="*/ 65144 w 2850289"/>
              <a:gd name="connsiteY96" fmla="*/ 282369 h 261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850289" h="2614508">
                <a:moveTo>
                  <a:pt x="65144" y="282369"/>
                </a:moveTo>
                <a:cubicBezTo>
                  <a:pt x="86117" y="264193"/>
                  <a:pt x="113421" y="256326"/>
                  <a:pt x="157423" y="215257"/>
                </a:cubicBezTo>
                <a:cubicBezTo>
                  <a:pt x="183442" y="190972"/>
                  <a:pt x="207757" y="164923"/>
                  <a:pt x="232924" y="139756"/>
                </a:cubicBezTo>
                <a:cubicBezTo>
                  <a:pt x="241313" y="131367"/>
                  <a:pt x="247790" y="120475"/>
                  <a:pt x="258091" y="114589"/>
                </a:cubicBezTo>
                <a:cubicBezTo>
                  <a:pt x="277665" y="103404"/>
                  <a:pt x="298345" y="93962"/>
                  <a:pt x="316814" y="81033"/>
                </a:cubicBezTo>
                <a:cubicBezTo>
                  <a:pt x="326533" y="74230"/>
                  <a:pt x="331181" y="60775"/>
                  <a:pt x="341981" y="55866"/>
                </a:cubicBezTo>
                <a:cubicBezTo>
                  <a:pt x="362973" y="46324"/>
                  <a:pt x="386875" y="45260"/>
                  <a:pt x="409093" y="39088"/>
                </a:cubicBezTo>
                <a:cubicBezTo>
                  <a:pt x="437222" y="31274"/>
                  <a:pt x="465019" y="22310"/>
                  <a:pt x="492982" y="13921"/>
                </a:cubicBezTo>
                <a:cubicBezTo>
                  <a:pt x="772533" y="18032"/>
                  <a:pt x="927302" y="-37176"/>
                  <a:pt x="1138935" y="47477"/>
                </a:cubicBezTo>
                <a:cubicBezTo>
                  <a:pt x="1176030" y="62315"/>
                  <a:pt x="1185624" y="70214"/>
                  <a:pt x="1214436" y="89422"/>
                </a:cubicBezTo>
                <a:cubicBezTo>
                  <a:pt x="1233501" y="127552"/>
                  <a:pt x="1231925" y="122078"/>
                  <a:pt x="1247992" y="164923"/>
                </a:cubicBezTo>
                <a:cubicBezTo>
                  <a:pt x="1251097" y="173203"/>
                  <a:pt x="1252426" y="182181"/>
                  <a:pt x="1256381" y="190090"/>
                </a:cubicBezTo>
                <a:cubicBezTo>
                  <a:pt x="1263673" y="204674"/>
                  <a:pt x="1273159" y="218053"/>
                  <a:pt x="1281548" y="232035"/>
                </a:cubicBezTo>
                <a:cubicBezTo>
                  <a:pt x="1291563" y="272097"/>
                  <a:pt x="1290376" y="270992"/>
                  <a:pt x="1306715" y="315925"/>
                </a:cubicBezTo>
                <a:cubicBezTo>
                  <a:pt x="1311861" y="330077"/>
                  <a:pt x="1319166" y="343446"/>
                  <a:pt x="1323493" y="357870"/>
                </a:cubicBezTo>
                <a:cubicBezTo>
                  <a:pt x="1327590" y="371527"/>
                  <a:pt x="1329086" y="385833"/>
                  <a:pt x="1331882" y="399815"/>
                </a:cubicBezTo>
                <a:cubicBezTo>
                  <a:pt x="1334678" y="475316"/>
                  <a:pt x="1335407" y="550921"/>
                  <a:pt x="1340271" y="626317"/>
                </a:cubicBezTo>
                <a:cubicBezTo>
                  <a:pt x="1341013" y="637823"/>
                  <a:pt x="1345014" y="648935"/>
                  <a:pt x="1348660" y="659873"/>
                </a:cubicBezTo>
                <a:cubicBezTo>
                  <a:pt x="1363782" y="705240"/>
                  <a:pt x="1369330" y="709776"/>
                  <a:pt x="1398993" y="752152"/>
                </a:cubicBezTo>
                <a:cubicBezTo>
                  <a:pt x="1427364" y="792683"/>
                  <a:pt x="1436158" y="801777"/>
                  <a:pt x="1482883" y="836042"/>
                </a:cubicBezTo>
                <a:cubicBezTo>
                  <a:pt x="1504156" y="851643"/>
                  <a:pt x="1525747" y="867595"/>
                  <a:pt x="1549995" y="877987"/>
                </a:cubicBezTo>
                <a:cubicBezTo>
                  <a:pt x="1565629" y="884687"/>
                  <a:pt x="1583611" y="883241"/>
                  <a:pt x="1600329" y="886376"/>
                </a:cubicBezTo>
                <a:cubicBezTo>
                  <a:pt x="1628358" y="891631"/>
                  <a:pt x="1655922" y="899617"/>
                  <a:pt x="1684219" y="903154"/>
                </a:cubicBezTo>
                <a:cubicBezTo>
                  <a:pt x="1748472" y="911186"/>
                  <a:pt x="1899624" y="922305"/>
                  <a:pt x="1977834" y="928321"/>
                </a:cubicBezTo>
                <a:cubicBezTo>
                  <a:pt x="1991816" y="931117"/>
                  <a:pt x="2005686" y="934542"/>
                  <a:pt x="2019779" y="936710"/>
                </a:cubicBezTo>
                <a:cubicBezTo>
                  <a:pt x="2042062" y="940138"/>
                  <a:pt x="2064544" y="942119"/>
                  <a:pt x="2086891" y="945099"/>
                </a:cubicBezTo>
                <a:lnTo>
                  <a:pt x="2145614" y="953488"/>
                </a:lnTo>
                <a:cubicBezTo>
                  <a:pt x="2179170" y="967470"/>
                  <a:pt x="2213768" y="979176"/>
                  <a:pt x="2246282" y="995433"/>
                </a:cubicBezTo>
                <a:cubicBezTo>
                  <a:pt x="2269877" y="1007231"/>
                  <a:pt x="2290489" y="1024290"/>
                  <a:pt x="2313393" y="1037378"/>
                </a:cubicBezTo>
                <a:cubicBezTo>
                  <a:pt x="2329680" y="1046685"/>
                  <a:pt x="2346949" y="1054156"/>
                  <a:pt x="2363727" y="1062545"/>
                </a:cubicBezTo>
                <a:cubicBezTo>
                  <a:pt x="2374912" y="1079323"/>
                  <a:pt x="2389974" y="1094085"/>
                  <a:pt x="2397283" y="1112879"/>
                </a:cubicBezTo>
                <a:cubicBezTo>
                  <a:pt x="2409070" y="1143188"/>
                  <a:pt x="2422608" y="1214336"/>
                  <a:pt x="2430839" y="1255492"/>
                </a:cubicBezTo>
                <a:cubicBezTo>
                  <a:pt x="2442610" y="1414397"/>
                  <a:pt x="2423171" y="1439958"/>
                  <a:pt x="2472784" y="1549106"/>
                </a:cubicBezTo>
                <a:cubicBezTo>
                  <a:pt x="2476956" y="1558285"/>
                  <a:pt x="2481689" y="1567975"/>
                  <a:pt x="2489562" y="1574273"/>
                </a:cubicBezTo>
                <a:cubicBezTo>
                  <a:pt x="2496467" y="1579797"/>
                  <a:pt x="2506340" y="1579866"/>
                  <a:pt x="2514729" y="1582662"/>
                </a:cubicBezTo>
                <a:cubicBezTo>
                  <a:pt x="2523118" y="1591051"/>
                  <a:pt x="2532084" y="1598901"/>
                  <a:pt x="2539896" y="1607829"/>
                </a:cubicBezTo>
                <a:cubicBezTo>
                  <a:pt x="2551687" y="1621304"/>
                  <a:pt x="2560791" y="1637113"/>
                  <a:pt x="2573452" y="1649774"/>
                </a:cubicBezTo>
                <a:cubicBezTo>
                  <a:pt x="2580581" y="1656903"/>
                  <a:pt x="2590964" y="1659991"/>
                  <a:pt x="2598619" y="1666552"/>
                </a:cubicBezTo>
                <a:cubicBezTo>
                  <a:pt x="2610629" y="1676847"/>
                  <a:pt x="2620099" y="1689890"/>
                  <a:pt x="2632175" y="1700108"/>
                </a:cubicBezTo>
                <a:cubicBezTo>
                  <a:pt x="2656514" y="1720703"/>
                  <a:pt x="2681148" y="1741145"/>
                  <a:pt x="2707676" y="1758831"/>
                </a:cubicBezTo>
                <a:cubicBezTo>
                  <a:pt x="2724454" y="1770016"/>
                  <a:pt x="2742939" y="1778990"/>
                  <a:pt x="2758010" y="1792387"/>
                </a:cubicBezTo>
                <a:cubicBezTo>
                  <a:pt x="2768460" y="1801676"/>
                  <a:pt x="2776240" y="1813804"/>
                  <a:pt x="2783177" y="1825943"/>
                </a:cubicBezTo>
                <a:cubicBezTo>
                  <a:pt x="2798688" y="1853088"/>
                  <a:pt x="2825122" y="1909833"/>
                  <a:pt x="2825122" y="1909833"/>
                </a:cubicBezTo>
                <a:cubicBezTo>
                  <a:pt x="2849227" y="2030358"/>
                  <a:pt x="2825580" y="1900616"/>
                  <a:pt x="2841900" y="2169892"/>
                </a:cubicBezTo>
                <a:cubicBezTo>
                  <a:pt x="2843096" y="2189629"/>
                  <a:pt x="2847493" y="2209041"/>
                  <a:pt x="2850289" y="2228615"/>
                </a:cubicBezTo>
                <a:cubicBezTo>
                  <a:pt x="2847493" y="2278949"/>
                  <a:pt x="2848420" y="2329628"/>
                  <a:pt x="2841900" y="2379616"/>
                </a:cubicBezTo>
                <a:cubicBezTo>
                  <a:pt x="2839952" y="2394548"/>
                  <a:pt x="2831238" y="2407800"/>
                  <a:pt x="2825122" y="2421561"/>
                </a:cubicBezTo>
                <a:cubicBezTo>
                  <a:pt x="2820043" y="2432989"/>
                  <a:pt x="2813270" y="2443623"/>
                  <a:pt x="2808344" y="2455117"/>
                </a:cubicBezTo>
                <a:cubicBezTo>
                  <a:pt x="2804861" y="2463245"/>
                  <a:pt x="2804342" y="2472606"/>
                  <a:pt x="2799955" y="2480284"/>
                </a:cubicBezTo>
                <a:cubicBezTo>
                  <a:pt x="2793018" y="2492423"/>
                  <a:pt x="2782544" y="2502207"/>
                  <a:pt x="2774788" y="2513840"/>
                </a:cubicBezTo>
                <a:cubicBezTo>
                  <a:pt x="2765743" y="2527407"/>
                  <a:pt x="2762241" y="2545460"/>
                  <a:pt x="2749621" y="2555785"/>
                </a:cubicBezTo>
                <a:cubicBezTo>
                  <a:pt x="2730263" y="2571623"/>
                  <a:pt x="2705731" y="2580052"/>
                  <a:pt x="2682509" y="2589341"/>
                </a:cubicBezTo>
                <a:cubicBezTo>
                  <a:pt x="2626781" y="2611632"/>
                  <a:pt x="2594457" y="2608785"/>
                  <a:pt x="2531507" y="2614508"/>
                </a:cubicBezTo>
                <a:lnTo>
                  <a:pt x="2145614" y="2606119"/>
                </a:lnTo>
                <a:cubicBezTo>
                  <a:pt x="2123085" y="2605285"/>
                  <a:pt x="2100923" y="2600090"/>
                  <a:pt x="2078502" y="2597730"/>
                </a:cubicBezTo>
                <a:cubicBezTo>
                  <a:pt x="2047785" y="2594497"/>
                  <a:pt x="2016983" y="2592137"/>
                  <a:pt x="1986223" y="2589341"/>
                </a:cubicBezTo>
                <a:cubicBezTo>
                  <a:pt x="1927500" y="2578156"/>
                  <a:pt x="1868048" y="2570283"/>
                  <a:pt x="1810054" y="2555785"/>
                </a:cubicBezTo>
                <a:cubicBezTo>
                  <a:pt x="1787683" y="2550192"/>
                  <a:pt x="1765687" y="2542798"/>
                  <a:pt x="1742942" y="2539007"/>
                </a:cubicBezTo>
                <a:cubicBezTo>
                  <a:pt x="1726164" y="2536211"/>
                  <a:pt x="1709182" y="2534443"/>
                  <a:pt x="1692608" y="2530618"/>
                </a:cubicBezTo>
                <a:cubicBezTo>
                  <a:pt x="1672772" y="2526040"/>
                  <a:pt x="1653966" y="2517187"/>
                  <a:pt x="1633885" y="2513840"/>
                </a:cubicBezTo>
                <a:cubicBezTo>
                  <a:pt x="1603419" y="2508762"/>
                  <a:pt x="1572366" y="2508247"/>
                  <a:pt x="1541606" y="2505451"/>
                </a:cubicBezTo>
                <a:cubicBezTo>
                  <a:pt x="1530421" y="2502655"/>
                  <a:pt x="1519305" y="2499563"/>
                  <a:pt x="1508050" y="2497062"/>
                </a:cubicBezTo>
                <a:cubicBezTo>
                  <a:pt x="1494131" y="2493969"/>
                  <a:pt x="1479938" y="2492131"/>
                  <a:pt x="1466105" y="2488673"/>
                </a:cubicBezTo>
                <a:cubicBezTo>
                  <a:pt x="1457526" y="2486528"/>
                  <a:pt x="1449517" y="2482429"/>
                  <a:pt x="1440938" y="2480284"/>
                </a:cubicBezTo>
                <a:cubicBezTo>
                  <a:pt x="1413311" y="2473377"/>
                  <a:pt x="1376082" y="2468492"/>
                  <a:pt x="1348660" y="2463506"/>
                </a:cubicBezTo>
                <a:cubicBezTo>
                  <a:pt x="1309608" y="2456406"/>
                  <a:pt x="1309066" y="2455705"/>
                  <a:pt x="1273159" y="2446728"/>
                </a:cubicBezTo>
                <a:cubicBezTo>
                  <a:pt x="1255518" y="2424676"/>
                  <a:pt x="1225047" y="2390426"/>
                  <a:pt x="1214436" y="2362838"/>
                </a:cubicBezTo>
                <a:cubicBezTo>
                  <a:pt x="1206158" y="2341316"/>
                  <a:pt x="1197658" y="2295727"/>
                  <a:pt x="1197658" y="2295727"/>
                </a:cubicBezTo>
                <a:cubicBezTo>
                  <a:pt x="1200454" y="2242597"/>
                  <a:pt x="1204436" y="2189515"/>
                  <a:pt x="1206047" y="2136336"/>
                </a:cubicBezTo>
                <a:cubicBezTo>
                  <a:pt x="1210029" y="2004939"/>
                  <a:pt x="1209384" y="1873413"/>
                  <a:pt x="1214436" y="1742053"/>
                </a:cubicBezTo>
                <a:cubicBezTo>
                  <a:pt x="1216459" y="1689451"/>
                  <a:pt x="1220815" y="1712516"/>
                  <a:pt x="1239603" y="1674941"/>
                </a:cubicBezTo>
                <a:cubicBezTo>
                  <a:pt x="1243558" y="1667032"/>
                  <a:pt x="1244818" y="1658027"/>
                  <a:pt x="1247992" y="1649774"/>
                </a:cubicBezTo>
                <a:cubicBezTo>
                  <a:pt x="1258804" y="1621664"/>
                  <a:pt x="1274243" y="1595102"/>
                  <a:pt x="1281548" y="1565884"/>
                </a:cubicBezTo>
                <a:cubicBezTo>
                  <a:pt x="1292082" y="1523749"/>
                  <a:pt x="1286291" y="1543266"/>
                  <a:pt x="1298326" y="1507161"/>
                </a:cubicBezTo>
                <a:cubicBezTo>
                  <a:pt x="1296724" y="1460716"/>
                  <a:pt x="1304571" y="1306354"/>
                  <a:pt x="1281548" y="1221936"/>
                </a:cubicBezTo>
                <a:cubicBezTo>
                  <a:pt x="1276895" y="1204874"/>
                  <a:pt x="1269852" y="1188542"/>
                  <a:pt x="1264770" y="1171602"/>
                </a:cubicBezTo>
                <a:cubicBezTo>
                  <a:pt x="1261457" y="1160559"/>
                  <a:pt x="1260429" y="1148841"/>
                  <a:pt x="1256381" y="1138046"/>
                </a:cubicBezTo>
                <a:cubicBezTo>
                  <a:pt x="1250617" y="1122676"/>
                  <a:pt x="1222169" y="1072487"/>
                  <a:pt x="1214436" y="1062545"/>
                </a:cubicBezTo>
                <a:cubicBezTo>
                  <a:pt x="1204724" y="1050059"/>
                  <a:pt x="1191175" y="1040999"/>
                  <a:pt x="1180880" y="1028989"/>
                </a:cubicBezTo>
                <a:cubicBezTo>
                  <a:pt x="1163155" y="1008309"/>
                  <a:pt x="1164602" y="994055"/>
                  <a:pt x="1138935" y="978655"/>
                </a:cubicBezTo>
                <a:cubicBezTo>
                  <a:pt x="1120674" y="967698"/>
                  <a:pt x="1099510" y="962494"/>
                  <a:pt x="1080212" y="953488"/>
                </a:cubicBezTo>
                <a:cubicBezTo>
                  <a:pt x="1024807" y="927632"/>
                  <a:pt x="1017364" y="916804"/>
                  <a:pt x="962766" y="903154"/>
                </a:cubicBezTo>
                <a:cubicBezTo>
                  <a:pt x="946264" y="899029"/>
                  <a:pt x="928867" y="899148"/>
                  <a:pt x="912432" y="894765"/>
                </a:cubicBezTo>
                <a:cubicBezTo>
                  <a:pt x="886799" y="887930"/>
                  <a:pt x="862944" y="874801"/>
                  <a:pt x="836931" y="869598"/>
                </a:cubicBezTo>
                <a:cubicBezTo>
                  <a:pt x="778764" y="857965"/>
                  <a:pt x="719718" y="850982"/>
                  <a:pt x="660762" y="844431"/>
                </a:cubicBezTo>
                <a:cubicBezTo>
                  <a:pt x="635595" y="841635"/>
                  <a:pt x="610508" y="837984"/>
                  <a:pt x="585261" y="836042"/>
                </a:cubicBezTo>
                <a:cubicBezTo>
                  <a:pt x="537782" y="832390"/>
                  <a:pt x="490170" y="830719"/>
                  <a:pt x="442649" y="827653"/>
                </a:cubicBezTo>
                <a:lnTo>
                  <a:pt x="325203" y="819264"/>
                </a:lnTo>
                <a:cubicBezTo>
                  <a:pt x="304530" y="814096"/>
                  <a:pt x="245113" y="799637"/>
                  <a:pt x="232924" y="794097"/>
                </a:cubicBezTo>
                <a:cubicBezTo>
                  <a:pt x="220196" y="788311"/>
                  <a:pt x="211874" y="775183"/>
                  <a:pt x="199368" y="768930"/>
                </a:cubicBezTo>
                <a:cubicBezTo>
                  <a:pt x="34406" y="686449"/>
                  <a:pt x="144198" y="757317"/>
                  <a:pt x="73533" y="710207"/>
                </a:cubicBezTo>
                <a:cubicBezTo>
                  <a:pt x="62348" y="693429"/>
                  <a:pt x="46354" y="679003"/>
                  <a:pt x="39977" y="659873"/>
                </a:cubicBezTo>
                <a:cubicBezTo>
                  <a:pt x="37181" y="651484"/>
                  <a:pt x="34017" y="643209"/>
                  <a:pt x="31588" y="634706"/>
                </a:cubicBezTo>
                <a:cubicBezTo>
                  <a:pt x="28421" y="623620"/>
                  <a:pt x="26845" y="612088"/>
                  <a:pt x="23199" y="601150"/>
                </a:cubicBezTo>
                <a:cubicBezTo>
                  <a:pt x="18437" y="586864"/>
                  <a:pt x="12014" y="573187"/>
                  <a:pt x="6421" y="559205"/>
                </a:cubicBezTo>
                <a:cubicBezTo>
                  <a:pt x="11153" y="440915"/>
                  <a:pt x="-23414" y="393066"/>
                  <a:pt x="31588" y="324314"/>
                </a:cubicBezTo>
                <a:cubicBezTo>
                  <a:pt x="36529" y="318138"/>
                  <a:pt x="44171" y="300545"/>
                  <a:pt x="65144" y="282369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9397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DD0F4-DB89-E51C-2E0F-9302CEFD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 design – Scene Builder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04AEB7-905B-C647-0C27-5C0163C5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Install: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https://www.youtube.com/watch?v=cfGTJVVcWvE&amp;list=PLpFneQZCNR2ktqseX11XRBc5Kyzdg2fbo</a:t>
            </a:r>
            <a:endParaRPr lang="en-GB" dirty="0">
              <a:solidFill>
                <a:srgbClr val="0563C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rgbClr val="0563C1"/>
              </a:solidFill>
            </a:endParaRP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Use: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https://www.youtube.com/watch?v=q5A-qW2eGKs&amp;list=PLpFneQZCNR2ktqseX11XRBc5Kyzdg2fbo&amp;index=2</a:t>
            </a:r>
            <a:endParaRPr lang="en-GB" dirty="0"/>
          </a:p>
          <a:p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AF1986-560D-9DFA-8D7E-0256E81C6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425" y="2741564"/>
            <a:ext cx="6610350" cy="137548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663A71E-A9DA-462D-8531-105DD9851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39" y="371475"/>
            <a:ext cx="128113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749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23040-F7EF-8FA4-CFCF-C7D14487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D2DF2-7654-1069-3763-EDA318B8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Build, Release, Publish, install on another machine from </a:t>
            </a:r>
            <a:r>
              <a:rPr lang="en-GB" dirty="0" err="1"/>
              <a:t>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54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53F1FD-0A88-3F85-5165-81D519D2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OSGi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E4689-2322-EF4A-493A-5D8AD60D4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evaluate..</a:t>
            </a:r>
          </a:p>
        </p:txBody>
      </p:sp>
    </p:spTree>
    <p:extLst>
      <p:ext uri="{BB962C8B-B14F-4D97-AF65-F5344CB8AC3E}">
        <p14:creationId xmlns:p14="http://schemas.microsoft.com/office/powerpoint/2010/main" val="1235747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0549-0AF8-4969-FBFC-DA319D487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EA576-ED00-5388-5F99-9251025C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– C/S model (</a:t>
            </a:r>
            <a:r>
              <a:rPr lang="en-GB" dirty="0" err="1"/>
              <a:t>angular+Spring</a:t>
            </a:r>
            <a:r>
              <a:rPr lang="en-GB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82D129-760F-85C3-4F4E-75E9299D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GUI Framework: Angular</a:t>
            </a:r>
          </a:p>
          <a:p>
            <a:r>
              <a:rPr lang="en-GB" dirty="0"/>
              <a:t>Server : swing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204BC3-FC0F-F4A2-EF5A-B1A1C83549CF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62366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BA1D9-3AE1-4B10-25F7-8379A4E7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 –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25A62A-E994-CA58-30C0-B3581DBB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Reverse client/server model (like X-windows)?</a:t>
            </a:r>
          </a:p>
          <a:p>
            <a:r>
              <a:rPr lang="en-GB" dirty="0"/>
              <a:t>Framework: ??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1C1182-C6C6-3507-A9E3-8B70D43CABB8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577180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59AB-3121-0F34-DE2F-B0D49736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Bypass </a:t>
            </a:r>
            <a:r>
              <a:rPr lang="en-GB" dirty="0" err="1"/>
              <a:t>VoiceMeter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6EC58A-06B4-3FB0-75D6-3D2AE3215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Integrate custom Java interface with some C++ library or custom dev to directly access a selected output device (target mixer) instead of redirecting output with </a:t>
            </a:r>
            <a:r>
              <a:rPr lang="en-GB" dirty="0" err="1"/>
              <a:t>VoiceMeter</a:t>
            </a:r>
            <a:r>
              <a:rPr lang="en-GB" dirty="0"/>
              <a:t> to a virtual microphone</a:t>
            </a:r>
          </a:p>
        </p:txBody>
      </p:sp>
    </p:spTree>
    <p:extLst>
      <p:ext uri="{BB962C8B-B14F-4D97-AF65-F5344CB8AC3E}">
        <p14:creationId xmlns:p14="http://schemas.microsoft.com/office/powerpoint/2010/main" val="328959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B12E8-2D6A-61F9-6824-5DCE3DEF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4765E-35D2-4BC7-CCA4-970EEFAF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CF4C6-6F71-2BB9-AA17-DA8A3E2D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DataLine.Level</a:t>
            </a:r>
            <a:r>
              <a:rPr lang="en-GB" dirty="0"/>
              <a:t> not implemented -&gt; monitor buffer</a:t>
            </a:r>
          </a:p>
          <a:p>
            <a:r>
              <a:rPr lang="en-GB" dirty="0"/>
              <a:t>Output ports cannot be monitored -&gt; duplicate to input (virtual microphone)</a:t>
            </a:r>
          </a:p>
          <a:p>
            <a:r>
              <a:rPr lang="en-GB" dirty="0"/>
              <a:t>eclipse 2023-12 will not say if the default JDK is too old</a:t>
            </a:r>
            <a:br>
              <a:rPr lang="en-GB" dirty="0"/>
            </a:br>
            <a:r>
              <a:rPr lang="en-GB" dirty="0"/>
              <a:t>(make sure the system’s JDK is 17+)</a:t>
            </a:r>
          </a:p>
        </p:txBody>
      </p:sp>
    </p:spTree>
    <p:extLst>
      <p:ext uri="{BB962C8B-B14F-4D97-AF65-F5344CB8AC3E}">
        <p14:creationId xmlns:p14="http://schemas.microsoft.com/office/powerpoint/2010/main" val="375696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46">
            <a:extLst>
              <a:ext uri="{FF2B5EF4-FFF2-40B4-BE49-F238E27FC236}">
                <a16:creationId xmlns:a16="http://schemas.microsoft.com/office/drawing/2014/main" id="{E6902CD2-74C4-5055-2BEC-B80A42F2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28" y="4379708"/>
            <a:ext cx="4122817" cy="16645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47728B-D2FB-0ED1-3659-611E2705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2 – </a:t>
            </a:r>
            <a:r>
              <a:rPr lang="fr-BE" dirty="0" err="1"/>
              <a:t>Accessing</a:t>
            </a:r>
            <a:r>
              <a:rPr lang="fr-BE" dirty="0"/>
              <a:t> audio output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D067C-797B-B65F-20B5-C580F5AB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virtual</a:t>
            </a:r>
            <a:r>
              <a:rPr lang="fr-BE" dirty="0"/>
              <a:t> output </a:t>
            </a:r>
            <a:r>
              <a:rPr lang="fr-BE" dirty="0" err="1"/>
              <a:t>device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redirects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to </a:t>
            </a:r>
            <a:r>
              <a:rPr lang="fr-BE" dirty="0" err="1"/>
              <a:t>virual</a:t>
            </a:r>
            <a:r>
              <a:rPr lang="fr-BE" dirty="0"/>
              <a:t> microphone</a:t>
            </a:r>
            <a:endParaRPr lang="LID4096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6BA7AB-D60B-9994-2286-5865BDA9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300" y="2617617"/>
            <a:ext cx="1921672" cy="1418956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0B9C91D-7C6F-2010-757B-71E0EE974A45}"/>
              </a:ext>
            </a:extLst>
          </p:cNvPr>
          <p:cNvCxnSpPr/>
          <p:nvPr/>
        </p:nvCxnSpPr>
        <p:spPr>
          <a:xfrm>
            <a:off x="1294182" y="3773210"/>
            <a:ext cx="79071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4A7373A-A8A8-D4C3-A9A2-0633FBE92F06}"/>
              </a:ext>
            </a:extLst>
          </p:cNvPr>
          <p:cNvSpPr txBox="1"/>
          <p:nvPr/>
        </p:nvSpPr>
        <p:spPr>
          <a:xfrm>
            <a:off x="395903" y="3437829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dirty="0">
                <a:solidFill>
                  <a:srgbClr val="00B050"/>
                </a:solidFill>
              </a:rPr>
              <a:t>Virtual</a:t>
            </a:r>
          </a:p>
          <a:p>
            <a:pPr algn="ctr"/>
            <a:r>
              <a:rPr lang="fr-BE" dirty="0">
                <a:solidFill>
                  <a:srgbClr val="00B050"/>
                </a:solidFill>
              </a:rPr>
              <a:t>output</a:t>
            </a:r>
          </a:p>
          <a:p>
            <a:pPr algn="ctr"/>
            <a:r>
              <a:rPr lang="fr-BE" dirty="0" err="1">
                <a:solidFill>
                  <a:srgbClr val="00B050"/>
                </a:solidFill>
              </a:rPr>
              <a:t>device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45579BB-E184-DF4C-EF1C-7D5098749A05}"/>
              </a:ext>
            </a:extLst>
          </p:cNvPr>
          <p:cNvSpPr/>
          <p:nvPr/>
        </p:nvSpPr>
        <p:spPr>
          <a:xfrm>
            <a:off x="3990526" y="3367189"/>
            <a:ext cx="816942" cy="446735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2F8D8C-75A7-0FBB-3359-8E5615043BCA}"/>
              </a:ext>
            </a:extLst>
          </p:cNvPr>
          <p:cNvSpPr txBox="1"/>
          <p:nvPr/>
        </p:nvSpPr>
        <p:spPr>
          <a:xfrm>
            <a:off x="4014727" y="2421393"/>
            <a:ext cx="120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Duplicate and </a:t>
            </a:r>
            <a:r>
              <a:rPr lang="fr-BE" dirty="0" err="1"/>
              <a:t>redirect</a:t>
            </a:r>
            <a:endParaRPr lang="LID4096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6794228-D71E-40A1-C1D7-4D5E6AC61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08" y="4950511"/>
            <a:ext cx="2092230" cy="1193752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FFA8D61C-3E90-9F4B-AF1A-DEB90EB46728}"/>
              </a:ext>
            </a:extLst>
          </p:cNvPr>
          <p:cNvSpPr/>
          <p:nvPr/>
        </p:nvSpPr>
        <p:spPr>
          <a:xfrm flipH="1">
            <a:off x="1138767" y="3575186"/>
            <a:ext cx="1353267" cy="2064267"/>
          </a:xfrm>
          <a:custGeom>
            <a:avLst/>
            <a:gdLst>
              <a:gd name="connsiteX0" fmla="*/ 0 w 1495220"/>
              <a:gd name="connsiteY0" fmla="*/ 0 h 1459901"/>
              <a:gd name="connsiteX1" fmla="*/ 7849 w 1495220"/>
              <a:gd name="connsiteY1" fmla="*/ 1459901 h 1459901"/>
              <a:gd name="connsiteX2" fmla="*/ 1495220 w 1495220"/>
              <a:gd name="connsiteY2" fmla="*/ 1455976 h 145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5220" h="1459901">
                <a:moveTo>
                  <a:pt x="0" y="0"/>
                </a:moveTo>
                <a:cubicBezTo>
                  <a:pt x="2616" y="486634"/>
                  <a:pt x="5233" y="973267"/>
                  <a:pt x="7849" y="1459901"/>
                </a:cubicBezTo>
                <a:lnTo>
                  <a:pt x="1495220" y="1455976"/>
                </a:ln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5107687-F448-C589-4EE4-38BA49B3E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915" y="2354678"/>
            <a:ext cx="2330291" cy="19190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7419F7-BD76-1DAD-2AD4-5C9EE9A3A40A}"/>
              </a:ext>
            </a:extLst>
          </p:cNvPr>
          <p:cNvSpPr/>
          <p:nvPr/>
        </p:nvSpPr>
        <p:spPr>
          <a:xfrm>
            <a:off x="5619832" y="2456714"/>
            <a:ext cx="227619" cy="274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FEBD90-F2A1-CD09-AE5D-825EC60FD938}"/>
              </a:ext>
            </a:extLst>
          </p:cNvPr>
          <p:cNvSpPr/>
          <p:nvPr/>
        </p:nvSpPr>
        <p:spPr>
          <a:xfrm>
            <a:off x="5548538" y="3853823"/>
            <a:ext cx="1295726" cy="145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76710DF-7C96-5B3F-4DDF-D28645642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5862" y="2353451"/>
            <a:ext cx="2679124" cy="19045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BB8B55-5F15-7F8A-6A1E-FD2A237E6479}"/>
              </a:ext>
            </a:extLst>
          </p:cNvPr>
          <p:cNvSpPr/>
          <p:nvPr/>
        </p:nvSpPr>
        <p:spPr>
          <a:xfrm>
            <a:off x="8240794" y="2431314"/>
            <a:ext cx="227619" cy="2747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BD118-82E1-9285-5E96-F2CE5EC3812D}"/>
              </a:ext>
            </a:extLst>
          </p:cNvPr>
          <p:cNvSpPr/>
          <p:nvPr/>
        </p:nvSpPr>
        <p:spPr>
          <a:xfrm>
            <a:off x="7958363" y="2707648"/>
            <a:ext cx="1749200" cy="145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10CE98-7FCC-5640-4E17-0B4145726433}"/>
              </a:ext>
            </a:extLst>
          </p:cNvPr>
          <p:cNvSpPr/>
          <p:nvPr/>
        </p:nvSpPr>
        <p:spPr>
          <a:xfrm>
            <a:off x="8034717" y="5016616"/>
            <a:ext cx="3310771" cy="1132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E4E12490-9E71-7E98-E781-F118B288B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0" y="4494779"/>
            <a:ext cx="4667448" cy="11651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98C643-F113-7F28-FF79-6488F7D89034}"/>
              </a:ext>
            </a:extLst>
          </p:cNvPr>
          <p:cNvSpPr/>
          <p:nvPr/>
        </p:nvSpPr>
        <p:spPr>
          <a:xfrm>
            <a:off x="3542995" y="5219700"/>
            <a:ext cx="4343705" cy="444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C3A824-2175-FF31-9C22-4F539F120FF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196401" y="3999028"/>
            <a:ext cx="0" cy="122067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C8A81F2-EBA2-6897-B35C-B337CB051565}"/>
              </a:ext>
            </a:extLst>
          </p:cNvPr>
          <p:cNvCxnSpPr>
            <a:cxnSpLocks/>
          </p:cNvCxnSpPr>
          <p:nvPr/>
        </p:nvCxnSpPr>
        <p:spPr>
          <a:xfrm>
            <a:off x="8905734" y="2856028"/>
            <a:ext cx="0" cy="2160589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F64CC7D-E985-0C5E-6844-0CDFA2F53C1D}"/>
              </a:ext>
            </a:extLst>
          </p:cNvPr>
          <p:cNvSpPr txBox="1"/>
          <p:nvPr/>
        </p:nvSpPr>
        <p:spPr>
          <a:xfrm>
            <a:off x="4512733" y="582930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Actual</a:t>
            </a:r>
            <a:r>
              <a:rPr lang="fr-BE" dirty="0"/>
              <a:t> audible output</a:t>
            </a:r>
            <a:endParaRPr lang="LID4096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626BA96-23BB-EE8C-43E4-CC033FC011A8}"/>
              </a:ext>
            </a:extLst>
          </p:cNvPr>
          <p:cNvSpPr txBox="1"/>
          <p:nvPr/>
        </p:nvSpPr>
        <p:spPr>
          <a:xfrm>
            <a:off x="8118989" y="6063841"/>
            <a:ext cx="343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VUMeter</a:t>
            </a:r>
            <a:r>
              <a:rPr lang="fr-BE" dirty="0">
                <a:solidFill>
                  <a:srgbClr val="00B050"/>
                </a:solidFill>
              </a:rPr>
              <a:t> input </a:t>
            </a:r>
            <a:r>
              <a:rPr lang="fr-BE" dirty="0" err="1">
                <a:solidFill>
                  <a:srgbClr val="00B050"/>
                </a:solidFill>
              </a:rPr>
              <a:t>virtual</a:t>
            </a:r>
            <a:r>
              <a:rPr lang="fr-BE" dirty="0">
                <a:solidFill>
                  <a:srgbClr val="00B050"/>
                </a:solidFill>
              </a:rPr>
              <a:t> microphone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37181D6-FFAF-C2B6-40D1-C0E6124D868F}"/>
              </a:ext>
            </a:extLst>
          </p:cNvPr>
          <p:cNvSpPr txBox="1"/>
          <p:nvPr/>
        </p:nvSpPr>
        <p:spPr>
          <a:xfrm>
            <a:off x="269875" y="6336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8"/>
              </a:rPr>
              <a:t>https://vb-audio.com/Voicemeeter/index.htm</a:t>
            </a:r>
            <a:endParaRPr lang="fr-BE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E42339B-62F3-BD7F-A52F-6809C1A7D614}"/>
              </a:ext>
            </a:extLst>
          </p:cNvPr>
          <p:cNvSpPr txBox="1"/>
          <p:nvPr/>
        </p:nvSpPr>
        <p:spPr>
          <a:xfrm>
            <a:off x="1476375" y="5301734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forward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5CB9FAA0-61A7-31D1-BDBB-FEDED18BADC5}"/>
              </a:ext>
            </a:extLst>
          </p:cNvPr>
          <p:cNvSpPr/>
          <p:nvPr/>
        </p:nvSpPr>
        <p:spPr>
          <a:xfrm flipH="1">
            <a:off x="1685926" y="3165611"/>
            <a:ext cx="373928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43BF5B-B11D-52C5-793B-899FE7EE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1100" y="2851150"/>
            <a:ext cx="333876" cy="45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477FB3A-DAD4-03DC-5FA6-0316B572DB3A}"/>
              </a:ext>
            </a:extLst>
          </p:cNvPr>
          <p:cNvCxnSpPr>
            <a:cxnSpLocks/>
          </p:cNvCxnSpPr>
          <p:nvPr/>
        </p:nvCxnSpPr>
        <p:spPr>
          <a:xfrm flipH="1">
            <a:off x="1540376" y="3071359"/>
            <a:ext cx="5043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69F8B1BA-3742-43F0-7F2F-1FAA535B1603}"/>
              </a:ext>
            </a:extLst>
          </p:cNvPr>
          <p:cNvSpPr/>
          <p:nvPr/>
        </p:nvSpPr>
        <p:spPr>
          <a:xfrm>
            <a:off x="4002953" y="3575186"/>
            <a:ext cx="525879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CBDE3D-8B50-12A2-F10C-3787E112B8C7}"/>
              </a:ext>
            </a:extLst>
          </p:cNvPr>
          <p:cNvSpPr/>
          <p:nvPr/>
        </p:nvSpPr>
        <p:spPr>
          <a:xfrm>
            <a:off x="142076" y="5466577"/>
            <a:ext cx="982050" cy="3022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174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D184F-796C-0176-4C99-2BDA05D5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B4E903-D0D3-6CE2-2CFB-21D7E6E9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IDE: free IntelliJ licences might not be granted -&gt; migrate to Eclipse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hlinkClick r:id="rId2"/>
              </a:rPr>
              <a:t>https://www.youtube.com/watch?v=iFa5dMUpWCE</a:t>
            </a:r>
            <a:endParaRPr lang="en-GB" dirty="0"/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project from Eclipse</a:t>
            </a: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 into git/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&lt;&lt;project repository&gt;&gt;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-m" first commit“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-M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https://github.com/devidin/yavumeter.git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-u origin main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FC1456-8DA0-E1B8-EF5E-0B2FD114B439}"/>
              </a:ext>
            </a:extLst>
          </p:cNvPr>
          <p:cNvSpPr txBox="1"/>
          <p:nvPr/>
        </p:nvSpPr>
        <p:spPr>
          <a:xfrm>
            <a:off x="1495336" y="5821851"/>
            <a:ext cx="7816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3"/>
              </a:rPr>
              <a:t>https://www.youtube.com/watch?v=gO20QGT6aW8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960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93A79-75DB-A440-F6BD-E4F5CEBE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Secured authentication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BF0F4-11F8-A99C-A97C-4AF018F2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Cf. </a:t>
            </a:r>
            <a:r>
              <a:rPr lang="en-GB" dirty="0">
                <a:hlinkClick r:id="rId2"/>
              </a:rPr>
              <a:t>https://www.youtube.com/watch?v=XFgol-F9cnc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3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23377-E907-2D00-A33C-3D1E21B8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: start from scratch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B42828D-C8E7-40FC-F30F-0F9798943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429" y="1540399"/>
            <a:ext cx="5362187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9776B3A-0216-0B32-6026-506242E6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62" y="1571625"/>
            <a:ext cx="5439550" cy="30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BA64500-DC83-E7E0-C21E-C0220728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32" y="1998458"/>
            <a:ext cx="6229350" cy="4314825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0771ABB3-80A5-9D6A-F53F-43EE5B6C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Aligning code with 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330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1287</Words>
  <Application>Microsoft Office PowerPoint</Application>
  <PresentationFormat>Grand écran</PresentationFormat>
  <Paragraphs>263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3" baseType="lpstr">
      <vt:lpstr>Arial</vt:lpstr>
      <vt:lpstr>Arial Narrow</vt:lpstr>
      <vt:lpstr>Calibri</vt:lpstr>
      <vt:lpstr>Calibri Light</vt:lpstr>
      <vt:lpstr>Courier New</vt:lpstr>
      <vt:lpstr>IrisUPC</vt:lpstr>
      <vt:lpstr>Wingdings</vt:lpstr>
      <vt:lpstr>Thème Office</vt:lpstr>
      <vt:lpstr>Yet Another  VU-meter</vt:lpstr>
      <vt:lpstr>Step 1 – Accessing sound info &amp; microphone</vt:lpstr>
      <vt:lpstr>Présentation PowerPoint</vt:lpstr>
      <vt:lpstr>Limitations</vt:lpstr>
      <vt:lpstr>Step 2 – Accessing audio output</vt:lpstr>
      <vt:lpstr>Limitations</vt:lpstr>
      <vt:lpstr>Secured authentication</vt:lpstr>
      <vt:lpstr>GitHub : start from scratch</vt:lpstr>
      <vt:lpstr>Aligning code with github</vt:lpstr>
      <vt:lpstr>Limitations</vt:lpstr>
      <vt:lpstr>Logging</vt:lpstr>
      <vt:lpstr>Configuration</vt:lpstr>
      <vt:lpstr>Libraries not accessible</vt:lpstr>
      <vt:lpstr>Step 3 – Graphical representation</vt:lpstr>
      <vt:lpstr>Graphical representation - layout</vt:lpstr>
      <vt:lpstr>Graphical representation - coordinates</vt:lpstr>
      <vt:lpstr>Graphical representation - coordinates</vt:lpstr>
      <vt:lpstr>Graphical representation - calculations</vt:lpstr>
      <vt:lpstr>Background design</vt:lpstr>
      <vt:lpstr>Background</vt:lpstr>
      <vt:lpstr>Background</vt:lpstr>
      <vt:lpstr>Background</vt:lpstr>
      <vt:lpstr>Background - blue</vt:lpstr>
      <vt:lpstr>Background - green</vt:lpstr>
      <vt:lpstr>Background - yellow</vt:lpstr>
      <vt:lpstr>Background - black</vt:lpstr>
      <vt:lpstr>Background - white</vt:lpstr>
      <vt:lpstr>JavaFX</vt:lpstr>
      <vt:lpstr>Run configuration</vt:lpstr>
      <vt:lpstr>Screen design – Scene Builder</vt:lpstr>
      <vt:lpstr>Release</vt:lpstr>
      <vt:lpstr>OSGi</vt:lpstr>
      <vt:lpstr>Step 4 – C/S model (angular+Spring)</vt:lpstr>
      <vt:lpstr>Step 5 – Mobile</vt:lpstr>
      <vt:lpstr>Bypass VoiceMeter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Yves Adam</dc:creator>
  <cp:lastModifiedBy>Yves Adam</cp:lastModifiedBy>
  <cp:revision>23</cp:revision>
  <dcterms:created xsi:type="dcterms:W3CDTF">2024-02-06T10:40:29Z</dcterms:created>
  <dcterms:modified xsi:type="dcterms:W3CDTF">2024-02-15T11:09:39Z</dcterms:modified>
</cp:coreProperties>
</file>