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61" r:id="rId13"/>
    <p:sldId id="262" r:id="rId14"/>
    <p:sldId id="260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Alternatives: Log4j, Log4j 2, </a:t>
            </a:r>
            <a:r>
              <a:rPr lang="en-GB" dirty="0" err="1"/>
              <a:t>Logback</a:t>
            </a:r>
            <a:r>
              <a:rPr lang="en-GB" dirty="0"/>
              <a:t>+ SL4J (</a:t>
            </a:r>
            <a:r>
              <a:rPr lang="en-GB" sz="2000" dirty="0">
                <a:hlinkClick r:id="rId2"/>
              </a:rPr>
              <a:t>https://www.baeldung.com/java-logging-intro</a:t>
            </a:r>
            <a:r>
              <a:rPr lang="en-GB" dirty="0"/>
              <a:t>)</a:t>
            </a:r>
          </a:p>
          <a:p>
            <a:r>
              <a:rPr lang="en-GB" dirty="0"/>
              <a:t>Selection: SL4J+Logback because </a:t>
            </a:r>
            <a:r>
              <a:rPr lang="en-US" dirty="0"/>
              <a:t>provides a common interface and abstraction for most of the Java logging frameworks.</a:t>
            </a:r>
            <a:br>
              <a:rPr lang="en-US" dirty="0"/>
            </a:br>
            <a:r>
              <a:rPr lang="en-US" dirty="0">
                <a:hlinkClick r:id="rId3"/>
              </a:rPr>
              <a:t>https://www.baeldung.com/logback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to convert to </a:t>
            </a:r>
            <a:r>
              <a:rPr lang="en-US"/>
              <a:t>Maven project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Aligning code with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453</Words>
  <Application>Microsoft Office PowerPoint</Application>
  <PresentationFormat>Grand écran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Thème Office</vt:lpstr>
      <vt:lpstr>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Step 3 – Graphical representation</vt:lpstr>
      <vt:lpstr>Step 4 – C/S model (angular+Spring)</vt:lpstr>
      <vt:lpstr>Step 5 –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9</cp:revision>
  <dcterms:created xsi:type="dcterms:W3CDTF">2024-02-06T10:40:29Z</dcterms:created>
  <dcterms:modified xsi:type="dcterms:W3CDTF">2024-02-09T16:48:53Z</dcterms:modified>
</cp:coreProperties>
</file>