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70" r:id="rId5"/>
    <p:sldId id="258" r:id="rId6"/>
    <p:sldId id="264" r:id="rId7"/>
    <p:sldId id="268" r:id="rId8"/>
    <p:sldId id="266" r:id="rId9"/>
    <p:sldId id="269" r:id="rId10"/>
    <p:sldId id="267" r:id="rId11"/>
    <p:sldId id="271" r:id="rId12"/>
    <p:sldId id="272" r:id="rId13"/>
    <p:sldId id="261" r:id="rId14"/>
    <p:sldId id="262" r:id="rId15"/>
    <p:sldId id="260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73CC-D52B-53DB-7189-20619C64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B3FD2-C789-4807-EDE2-8FE69289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C08C1-2341-3026-539C-F4424D2A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8A237-9C2C-E23F-DA33-3A350CE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F29DD-3B2A-2DEA-73BA-1675EADA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78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D1B18-14FF-C745-7A9C-5FC53EB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18CDD-6F08-2ACA-6954-7165EA35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6871D-AB39-1E08-F705-065CB1CF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CDF1-8D13-8FB3-CAFD-CCBC3E9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A658D-79EE-EFA8-BA4E-8D970574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32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1DC1B-9083-CE86-BC64-E290ED4D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EC9A94-333C-78B5-F2BE-7540B078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8FDBB-9D1C-172C-1330-02C8902E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88F70-79AB-2175-D03F-5B233558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A21AF-4C7E-FD98-6EA9-2750947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B319F-C0AD-4676-0023-F40E1D5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79BF-9FD3-10DF-204C-50E0F222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FDB50-9A50-2F4C-F38F-A639F8C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840A6-B341-6EB2-C223-036E948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80E9C-AB5B-7B64-B1ED-D1C97B4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36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1359-5FE7-89E6-A32D-E618E36C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26B382-3200-6A17-6A0F-CA24EBBE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9764-7991-61BC-0FB9-F2218A3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1A5FD-0C1F-6D90-2204-4F6205B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3D0B5-2803-ED1A-92FC-428EF98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97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96CF5-D88E-5FEC-D48C-DC2C65E0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4B9F-B476-8B17-BA7A-E3C462B6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BB0CA-B498-E122-C5F3-F7F4A101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2002CE-E92C-22A2-C93D-4FB2002A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3C50E1-5299-3569-8D6E-6717BA4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671334-9F4B-EDFE-DF21-18174F8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61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F42BD-8FEF-5334-FA10-50C2AEE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EEF77-9201-10C4-F30B-C15D9F90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94060-E0B3-019A-B57C-4D99F81F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132E31-A9C8-B725-14BA-DF1B343D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829330-5F70-43B8-A6F4-0C7A3347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31EA4-7126-4F97-01AB-06AE052B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1765B3-40E7-D5AF-432D-7BE4707E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200146-100F-3DE2-09CE-9A52CC5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60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F198-3779-28F2-9640-7235FC0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6C8399-4F36-36CA-B483-204006C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BC4334-5DAF-0162-0444-68AC6E64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04CE4-0B35-F131-8FE6-BFB669B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EB7217-88A2-06E3-C8AA-4B503E5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A287C-2342-5691-7B6C-5C82D2F9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0461F-308C-63A2-4C69-2DE601F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7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29794-D85A-8EC9-6E29-3B12C7B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E8D15-6CF3-7652-A304-9B8AB20C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5158F7-0AE5-1D1D-07A7-376A96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48769C-6D8F-AB07-D771-0E905A6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0C5E9-D536-7D7A-B07B-EF844E2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EA89E-C7C3-6F0B-E2BA-EF1800B9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0A2B-F85D-FC5D-EDF2-CE6144E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0C8803-362F-D314-122D-C0EB7EBF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2892A3-7CB6-E61C-508F-2BC854EA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E9A3D-1A2A-555F-8D84-F530EDC9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B5DCE-0A78-D2F6-3F51-CC52EBB6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B15AE-2F7A-FBF7-DFCB-B739C0E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59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915F87-86EB-B6A0-D133-BCFCF682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23B37-0744-0B87-A818-06D6EB79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3C0C9-3ED7-3C84-EE5A-525D9BC4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F5273-FF43-8E76-DC09-3EEEB205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E190B-965D-1B2B-921B-DFD4B934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7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logback" TargetMode="External"/><Relationship Id="rId2" Type="http://schemas.openxmlformats.org/officeDocument/2006/relationships/hyperlink" Target="https://www.baeldung.com/java-logging-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sound/sampled-overview.html" TargetMode="External"/><Relationship Id="rId5" Type="http://schemas.openxmlformats.org/officeDocument/2006/relationships/hyperlink" Target="https://docs.oracle.com/javase%2Ftutorial%2F/sound/accessing.html" TargetMode="External"/><Relationship Id="rId4" Type="http://schemas.openxmlformats.org/officeDocument/2006/relationships/hyperlink" Target="https://www.youtube.com/watch?v=T52l6ss3SF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b-audio.com/Voicemeeter/index.htm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20QGT6aW8" TargetMode="External"/><Relationship Id="rId2" Type="http://schemas.openxmlformats.org/officeDocument/2006/relationships/hyperlink" Target="https://www.youtube.com/watch?v=iFa5dMUpW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gol-F9c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BDCBCB-A0FC-8AF8-D183-57F514657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VU-meter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FBE6DE7-67AF-8C84-C0CC-45C0B7131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self-training project</a:t>
            </a:r>
          </a:p>
        </p:txBody>
      </p:sp>
    </p:spTree>
    <p:extLst>
      <p:ext uri="{BB962C8B-B14F-4D97-AF65-F5344CB8AC3E}">
        <p14:creationId xmlns:p14="http://schemas.microsoft.com/office/powerpoint/2010/main" val="162596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7F8-2D01-CFBA-01BD-87B91E60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DEBB-F097-63B5-4B42-872F3954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7070F-1E5C-B89F-261F-C8A93FC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logging </a:t>
            </a:r>
            <a:r>
              <a:rPr lang="en-GB" dirty="0">
                <a:sym typeface="Wingdings" panose="05000000000000000000" pitchFamily="2" charset="2"/>
              </a:rPr>
              <a:t> integrate with log4J or equivalent</a:t>
            </a:r>
          </a:p>
          <a:p>
            <a:r>
              <a:rPr lang="en-GB" dirty="0">
                <a:sym typeface="Wingdings" panose="05000000000000000000" pitchFamily="2" charset="2"/>
              </a:rPr>
              <a:t>Requires configuration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5620BE-6AF6-23DD-0138-EB0CA9D70B10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0963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88424-3B05-EF85-2ADF-D4BB9AB2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D5C9A-DDC8-CD17-FA84-53228B4A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Alternatives: Log4j, Log4j 2, </a:t>
            </a:r>
            <a:r>
              <a:rPr lang="en-GB" dirty="0" err="1"/>
              <a:t>Logback</a:t>
            </a:r>
            <a:r>
              <a:rPr lang="en-GB" dirty="0"/>
              <a:t>+ SL4J (</a:t>
            </a:r>
            <a:r>
              <a:rPr lang="en-GB" sz="2000" dirty="0">
                <a:hlinkClick r:id="rId2"/>
              </a:rPr>
              <a:t>https://www.baeldung.com/java-logging-intro</a:t>
            </a:r>
            <a:r>
              <a:rPr lang="en-GB" dirty="0"/>
              <a:t>)</a:t>
            </a:r>
          </a:p>
          <a:p>
            <a:r>
              <a:rPr lang="en-GB" dirty="0"/>
              <a:t>Selection: SL4J+Logback because </a:t>
            </a:r>
            <a:r>
              <a:rPr lang="en-US" dirty="0"/>
              <a:t>provides a common interface and abstraction for most of the Java logging frameworks.</a:t>
            </a:r>
            <a:br>
              <a:rPr lang="en-US" dirty="0"/>
            </a:br>
            <a:r>
              <a:rPr lang="en-US" dirty="0">
                <a:hlinkClick r:id="rId3"/>
              </a:rPr>
              <a:t>https://www.baeldung.com/logback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to convert to Maven project</a:t>
            </a:r>
          </a:p>
          <a:p>
            <a:r>
              <a:rPr lang="en-US" dirty="0"/>
              <a:t>Specify compilation option in pom.xml:</a:t>
            </a:r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C8207-335E-0E87-E98F-375A1A84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971" y="4686299"/>
            <a:ext cx="3523961" cy="178231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6FEE8AE-B34D-7DF2-EE20-B303E4865A34}"/>
              </a:ext>
            </a:extLst>
          </p:cNvPr>
          <p:cNvSpPr/>
          <p:nvPr/>
        </p:nvSpPr>
        <p:spPr>
          <a:xfrm>
            <a:off x="8686800" y="5648325"/>
            <a:ext cx="2162175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0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0362E-1FFE-AA2A-385D-F8315FB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 not accessible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B90690-CF0C-865F-A6C0-6F661F16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562881"/>
            <a:ext cx="5124450" cy="1466794"/>
          </a:xfrm>
        </p:spPr>
      </p:pic>
    </p:spTree>
    <p:extLst>
      <p:ext uri="{BB962C8B-B14F-4D97-AF65-F5344CB8AC3E}">
        <p14:creationId xmlns:p14="http://schemas.microsoft.com/office/powerpoint/2010/main" val="45151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6463-BE7F-9422-AF7A-F06C11E0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01C78-7E61-50A0-6281-80F5645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– Graphical representation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A6B4A-8F34-7E20-6B74-0FFB452D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GUI Framework: JavaFX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5B6AA2-1FBC-C617-1A68-91E5C8E7CF94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5598E-C32F-B9FB-A1CC-5D376887AB8D}"/>
              </a:ext>
            </a:extLst>
          </p:cNvPr>
          <p:cNvSpPr txBox="1"/>
          <p:nvPr/>
        </p:nvSpPr>
        <p:spPr>
          <a:xfrm>
            <a:off x="1973510" y="129591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5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0549-0AF8-4969-FBFC-DA319D48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A576-ED00-5388-5F99-9251025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– C/S model (</a:t>
            </a:r>
            <a:r>
              <a:rPr lang="en-GB" dirty="0" err="1"/>
              <a:t>angular+Spring</a:t>
            </a:r>
            <a:r>
              <a:rPr lang="en-GB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D129-760F-85C3-4F4E-75E9299D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Framework: Angular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204BC3-FC0F-F4A2-EF5A-B1A1C83549CF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6236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A1D9-3AE1-4B10-25F7-8379A4E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–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5A62A-E994-CA58-30C0-B3581DBB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Reverse client/server model (like X-windows)?</a:t>
            </a:r>
          </a:p>
          <a:p>
            <a:r>
              <a:rPr lang="en-GB" dirty="0"/>
              <a:t>Framework: ??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1C1182-C6C6-3507-A9E3-8B70D43CABB8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7718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cteur Stock Microphone vector icon isolated on transparent background, Microphone  logo concept | Adobe Stock">
            <a:extLst>
              <a:ext uri="{FF2B5EF4-FFF2-40B4-BE49-F238E27FC236}">
                <a16:creationId xmlns:a16="http://schemas.microsoft.com/office/drawing/2014/main" id="{D029C138-1B3B-2A79-3E00-0DE47DC5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01" y="3845973"/>
            <a:ext cx="830515" cy="8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2F0F02-ACEB-FED8-7FA5-1828F8512B2F}"/>
              </a:ext>
            </a:extLst>
          </p:cNvPr>
          <p:cNvSpPr/>
          <p:nvPr/>
        </p:nvSpPr>
        <p:spPr>
          <a:xfrm>
            <a:off x="6283066" y="2939423"/>
            <a:ext cx="3041459" cy="204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BE" b="1" dirty="0"/>
              <a:t>PC</a:t>
            </a:r>
            <a:endParaRPr lang="LID4096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A0CBFB-64F6-6CD8-7F5E-266B82C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</a:t>
            </a:r>
            <a:r>
              <a:rPr lang="fr-BE" dirty="0"/>
              <a:t> 1 – </a:t>
            </a:r>
            <a:r>
              <a:rPr lang="fr-BE" dirty="0" err="1"/>
              <a:t>Accessing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info &amp; microphone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B47AA-E143-7201-FE49-498886D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743" cy="4351338"/>
          </a:xfrm>
        </p:spPr>
        <p:txBody>
          <a:bodyPr/>
          <a:lstStyle/>
          <a:p>
            <a:r>
              <a:rPr lang="fr-BE" dirty="0"/>
              <a:t>Simple configuration file</a:t>
            </a:r>
          </a:p>
          <a:p>
            <a:r>
              <a:rPr lang="fr-BE" dirty="0"/>
              <a:t>Simple command line</a:t>
            </a:r>
          </a:p>
          <a:p>
            <a:r>
              <a:rPr lang="fr-BE" dirty="0"/>
              <a:t>Select </a:t>
            </a:r>
            <a:r>
              <a:rPr lang="fr-BE" dirty="0" err="1"/>
              <a:t>sound</a:t>
            </a:r>
            <a:r>
              <a:rPr lang="fr-BE" dirty="0"/>
              <a:t> </a:t>
            </a:r>
            <a:r>
              <a:rPr lang="fr-BE" dirty="0" err="1"/>
              <a:t>card</a:t>
            </a:r>
            <a:br>
              <a:rPr lang="fr-BE" dirty="0"/>
            </a:br>
            <a:r>
              <a:rPr lang="fr-BE" dirty="0"/>
              <a:t>(</a:t>
            </a:r>
            <a:r>
              <a:rPr lang="fr-BE" dirty="0" err="1"/>
              <a:t>Mixer.Info</a:t>
            </a:r>
            <a:r>
              <a:rPr lang="fr-BE" dirty="0"/>
              <a:t>)</a:t>
            </a:r>
          </a:p>
          <a:p>
            <a:r>
              <a:rPr lang="fr-BE" dirty="0"/>
              <a:t>Access line </a:t>
            </a:r>
            <a:r>
              <a:rPr lang="fr-BE" dirty="0" err="1"/>
              <a:t>level</a:t>
            </a:r>
            <a:r>
              <a:rPr lang="fr-BE" dirty="0"/>
              <a:t> (</a:t>
            </a:r>
            <a:r>
              <a:rPr lang="fr-BE" dirty="0" err="1"/>
              <a:t>DataLine.Level</a:t>
            </a:r>
            <a:r>
              <a:rPr lang="fr-BE" dirty="0"/>
              <a:t>)</a:t>
            </a:r>
          </a:p>
          <a:p>
            <a:r>
              <a:rPr lang="fr-BE" dirty="0"/>
              <a:t>Display </a:t>
            </a:r>
            <a:r>
              <a:rPr lang="fr-BE" dirty="0" err="1"/>
              <a:t>level</a:t>
            </a:r>
            <a:r>
              <a:rPr lang="fr-BE" dirty="0"/>
              <a:t> as </a:t>
            </a:r>
            <a:r>
              <a:rPr lang="fr-BE" dirty="0" err="1"/>
              <a:t>text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3E45A-3965-439D-1139-2F090F4777C2}"/>
              </a:ext>
            </a:extLst>
          </p:cNvPr>
          <p:cNvSpPr/>
          <p:nvPr/>
        </p:nvSpPr>
        <p:spPr>
          <a:xfrm>
            <a:off x="8166809" y="3645827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JVM</a:t>
            </a:r>
            <a:endParaRPr lang="LID4096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5E269-51C4-512D-4953-A9316BB6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36" y="4250193"/>
            <a:ext cx="514136" cy="392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E240A2-3BA0-ECF3-CF74-993AF2FC7602}"/>
              </a:ext>
            </a:extLst>
          </p:cNvPr>
          <p:cNvSpPr/>
          <p:nvPr/>
        </p:nvSpPr>
        <p:spPr>
          <a:xfrm>
            <a:off x="8166809" y="3994450"/>
            <a:ext cx="914400" cy="404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Win64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C8914-6D98-F728-8990-6FA9451FF752}"/>
              </a:ext>
            </a:extLst>
          </p:cNvPr>
          <p:cNvSpPr/>
          <p:nvPr/>
        </p:nvSpPr>
        <p:spPr>
          <a:xfrm>
            <a:off x="8166809" y="3291971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app</a:t>
            </a:r>
            <a:endParaRPr lang="LID4096" dirty="0"/>
          </a:p>
        </p:txBody>
      </p:sp>
      <p:sp>
        <p:nvSpPr>
          <p:cNvPr id="10" name="Organigramme : Document 9">
            <a:extLst>
              <a:ext uri="{FF2B5EF4-FFF2-40B4-BE49-F238E27FC236}">
                <a16:creationId xmlns:a16="http://schemas.microsoft.com/office/drawing/2014/main" id="{7D69E0F4-D6B9-2DE2-F571-46A18DDF70AD}"/>
              </a:ext>
            </a:extLst>
          </p:cNvPr>
          <p:cNvSpPr/>
          <p:nvPr/>
        </p:nvSpPr>
        <p:spPr>
          <a:xfrm>
            <a:off x="6852113" y="3198438"/>
            <a:ext cx="800589" cy="510181"/>
          </a:xfrm>
          <a:prstGeom prst="flowChartDocumen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config</a:t>
            </a:r>
            <a:endParaRPr lang="LID4096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A32F96A-D7D9-3B24-0423-5897D0692AD2}"/>
              </a:ext>
            </a:extLst>
          </p:cNvPr>
          <p:cNvSpPr/>
          <p:nvPr/>
        </p:nvSpPr>
        <p:spPr>
          <a:xfrm>
            <a:off x="7892096" y="2095664"/>
            <a:ext cx="1455976" cy="839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Console</a:t>
            </a:r>
            <a:endParaRPr lang="LID4096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7D03B5C-D386-0F53-26B6-0F6A3FD1130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52702" y="3450912"/>
            <a:ext cx="514107" cy="2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EC5961-2C12-0877-0F2B-4C3CE0F3C8D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727972" y="4196887"/>
            <a:ext cx="1438837" cy="249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5DA587B-7651-4CB4-D82E-5A004711909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8620084" y="2935499"/>
            <a:ext cx="1963" cy="356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603AAB1-8062-3A0C-642E-F6189F4740B0}"/>
              </a:ext>
            </a:extLst>
          </p:cNvPr>
          <p:cNvSpPr txBox="1"/>
          <p:nvPr/>
        </p:nvSpPr>
        <p:spPr>
          <a:xfrm>
            <a:off x="921267" y="5772670"/>
            <a:ext cx="760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4"/>
              </a:rPr>
              <a:t>https://www.youtube.com/watch?v=T52l6ss3SFs</a:t>
            </a:r>
            <a:endParaRPr lang="fr-BE" dirty="0"/>
          </a:p>
          <a:p>
            <a:r>
              <a:rPr lang="fr-BE" dirty="0">
                <a:hlinkClick r:id="rId5"/>
              </a:rPr>
              <a:t>https://docs.oracle.com/javase%2Ftutorial%2F/sound/accessing.html</a:t>
            </a:r>
            <a:endParaRPr lang="fr-BE" dirty="0"/>
          </a:p>
          <a:p>
            <a:r>
              <a:rPr lang="fr-BE" dirty="0">
                <a:hlinkClick r:id="rId6"/>
              </a:rPr>
              <a:t>https://docs.oracle.com/javase/tutorial/sound/sampled-overview.html</a:t>
            </a:r>
            <a:endParaRPr lang="fr-BE" dirty="0"/>
          </a:p>
          <a:p>
            <a:endParaRPr lang="fr-BE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CD3A3A7-5580-07D1-D850-B133CA1FF816}"/>
              </a:ext>
            </a:extLst>
          </p:cNvPr>
          <p:cNvCxnSpPr/>
          <p:nvPr/>
        </p:nvCxnSpPr>
        <p:spPr>
          <a:xfrm flipV="1">
            <a:off x="1051756" y="3767485"/>
            <a:ext cx="2672560" cy="777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6F15621-01FA-21F9-301B-09A9A83268C7}"/>
              </a:ext>
            </a:extLst>
          </p:cNvPr>
          <p:cNvSpPr txBox="1"/>
          <p:nvPr/>
        </p:nvSpPr>
        <p:spPr>
          <a:xfrm>
            <a:off x="3520244" y="3889144"/>
            <a:ext cx="18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Not </a:t>
            </a:r>
            <a:r>
              <a:rPr lang="fr-BE" dirty="0" err="1">
                <a:solidFill>
                  <a:srgbClr val="FF0000"/>
                </a:solidFill>
              </a:rPr>
              <a:t>implemented</a:t>
            </a:r>
            <a:endParaRPr lang="fr-BE" dirty="0">
              <a:solidFill>
                <a:srgbClr val="FF0000"/>
              </a:solidFill>
            </a:endParaRPr>
          </a:p>
          <a:p>
            <a:r>
              <a:rPr lang="fr-BE" dirty="0">
                <a:solidFill>
                  <a:srgbClr val="FF0000"/>
                </a:solidFill>
              </a:rPr>
              <a:t>/ </a:t>
            </a:r>
            <a:r>
              <a:rPr lang="fr-BE" dirty="0" err="1">
                <a:solidFill>
                  <a:srgbClr val="FF0000"/>
                </a:solidFill>
              </a:rPr>
              <a:t>library</a:t>
            </a:r>
            <a:r>
              <a:rPr lang="fr-BE" dirty="0">
                <a:solidFill>
                  <a:srgbClr val="FF0000"/>
                </a:solidFill>
              </a:rPr>
              <a:t> bug?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9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5BBD8-7650-8728-CFED-7E1E852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2E336C0-11B1-66A9-B04E-CA1C74F4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0" y="1801019"/>
            <a:ext cx="4248150" cy="100965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19CD0E-A421-8BDC-E7D1-954BC551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233487"/>
            <a:ext cx="5172075" cy="442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A0EA71-DDCD-5751-4BC5-4FA1CBBB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07" y="3346202"/>
            <a:ext cx="3619500" cy="155257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3A9A33A8-C98C-A8C3-B355-F5882CC507A5}"/>
              </a:ext>
            </a:extLst>
          </p:cNvPr>
          <p:cNvSpPr/>
          <p:nvPr/>
        </p:nvSpPr>
        <p:spPr>
          <a:xfrm>
            <a:off x="1813990" y="2729279"/>
            <a:ext cx="2850289" cy="2614508"/>
          </a:xfrm>
          <a:custGeom>
            <a:avLst/>
            <a:gdLst>
              <a:gd name="connsiteX0" fmla="*/ 65144 w 2850289"/>
              <a:gd name="connsiteY0" fmla="*/ 282369 h 2614508"/>
              <a:gd name="connsiteX1" fmla="*/ 157423 w 2850289"/>
              <a:gd name="connsiteY1" fmla="*/ 215257 h 2614508"/>
              <a:gd name="connsiteX2" fmla="*/ 232924 w 2850289"/>
              <a:gd name="connsiteY2" fmla="*/ 139756 h 2614508"/>
              <a:gd name="connsiteX3" fmla="*/ 258091 w 2850289"/>
              <a:gd name="connsiteY3" fmla="*/ 114589 h 2614508"/>
              <a:gd name="connsiteX4" fmla="*/ 316814 w 2850289"/>
              <a:gd name="connsiteY4" fmla="*/ 81033 h 2614508"/>
              <a:gd name="connsiteX5" fmla="*/ 341981 w 2850289"/>
              <a:gd name="connsiteY5" fmla="*/ 55866 h 2614508"/>
              <a:gd name="connsiteX6" fmla="*/ 409093 w 2850289"/>
              <a:gd name="connsiteY6" fmla="*/ 39088 h 2614508"/>
              <a:gd name="connsiteX7" fmla="*/ 492982 w 2850289"/>
              <a:gd name="connsiteY7" fmla="*/ 13921 h 2614508"/>
              <a:gd name="connsiteX8" fmla="*/ 1138935 w 2850289"/>
              <a:gd name="connsiteY8" fmla="*/ 47477 h 2614508"/>
              <a:gd name="connsiteX9" fmla="*/ 1214436 w 2850289"/>
              <a:gd name="connsiteY9" fmla="*/ 89422 h 2614508"/>
              <a:gd name="connsiteX10" fmla="*/ 1247992 w 2850289"/>
              <a:gd name="connsiteY10" fmla="*/ 164923 h 2614508"/>
              <a:gd name="connsiteX11" fmla="*/ 1256381 w 2850289"/>
              <a:gd name="connsiteY11" fmla="*/ 190090 h 2614508"/>
              <a:gd name="connsiteX12" fmla="*/ 1281548 w 2850289"/>
              <a:gd name="connsiteY12" fmla="*/ 232035 h 2614508"/>
              <a:gd name="connsiteX13" fmla="*/ 1306715 w 2850289"/>
              <a:gd name="connsiteY13" fmla="*/ 315925 h 2614508"/>
              <a:gd name="connsiteX14" fmla="*/ 1323493 w 2850289"/>
              <a:gd name="connsiteY14" fmla="*/ 357870 h 2614508"/>
              <a:gd name="connsiteX15" fmla="*/ 1331882 w 2850289"/>
              <a:gd name="connsiteY15" fmla="*/ 399815 h 2614508"/>
              <a:gd name="connsiteX16" fmla="*/ 1340271 w 2850289"/>
              <a:gd name="connsiteY16" fmla="*/ 626317 h 2614508"/>
              <a:gd name="connsiteX17" fmla="*/ 1348660 w 2850289"/>
              <a:gd name="connsiteY17" fmla="*/ 659873 h 2614508"/>
              <a:gd name="connsiteX18" fmla="*/ 1398993 w 2850289"/>
              <a:gd name="connsiteY18" fmla="*/ 752152 h 2614508"/>
              <a:gd name="connsiteX19" fmla="*/ 1482883 w 2850289"/>
              <a:gd name="connsiteY19" fmla="*/ 836042 h 2614508"/>
              <a:gd name="connsiteX20" fmla="*/ 1549995 w 2850289"/>
              <a:gd name="connsiteY20" fmla="*/ 877987 h 2614508"/>
              <a:gd name="connsiteX21" fmla="*/ 1600329 w 2850289"/>
              <a:gd name="connsiteY21" fmla="*/ 886376 h 2614508"/>
              <a:gd name="connsiteX22" fmla="*/ 1684219 w 2850289"/>
              <a:gd name="connsiteY22" fmla="*/ 903154 h 2614508"/>
              <a:gd name="connsiteX23" fmla="*/ 1977834 w 2850289"/>
              <a:gd name="connsiteY23" fmla="*/ 928321 h 2614508"/>
              <a:gd name="connsiteX24" fmla="*/ 2019779 w 2850289"/>
              <a:gd name="connsiteY24" fmla="*/ 936710 h 2614508"/>
              <a:gd name="connsiteX25" fmla="*/ 2086891 w 2850289"/>
              <a:gd name="connsiteY25" fmla="*/ 945099 h 2614508"/>
              <a:gd name="connsiteX26" fmla="*/ 2145614 w 2850289"/>
              <a:gd name="connsiteY26" fmla="*/ 953488 h 2614508"/>
              <a:gd name="connsiteX27" fmla="*/ 2246282 w 2850289"/>
              <a:gd name="connsiteY27" fmla="*/ 995433 h 2614508"/>
              <a:gd name="connsiteX28" fmla="*/ 2313393 w 2850289"/>
              <a:gd name="connsiteY28" fmla="*/ 1037378 h 2614508"/>
              <a:gd name="connsiteX29" fmla="*/ 2363727 w 2850289"/>
              <a:gd name="connsiteY29" fmla="*/ 1062545 h 2614508"/>
              <a:gd name="connsiteX30" fmla="*/ 2397283 w 2850289"/>
              <a:gd name="connsiteY30" fmla="*/ 1112879 h 2614508"/>
              <a:gd name="connsiteX31" fmla="*/ 2430839 w 2850289"/>
              <a:gd name="connsiteY31" fmla="*/ 1255492 h 2614508"/>
              <a:gd name="connsiteX32" fmla="*/ 2472784 w 2850289"/>
              <a:gd name="connsiteY32" fmla="*/ 1549106 h 2614508"/>
              <a:gd name="connsiteX33" fmla="*/ 2489562 w 2850289"/>
              <a:gd name="connsiteY33" fmla="*/ 1574273 h 2614508"/>
              <a:gd name="connsiteX34" fmla="*/ 2514729 w 2850289"/>
              <a:gd name="connsiteY34" fmla="*/ 1582662 h 2614508"/>
              <a:gd name="connsiteX35" fmla="*/ 2539896 w 2850289"/>
              <a:gd name="connsiteY35" fmla="*/ 1607829 h 2614508"/>
              <a:gd name="connsiteX36" fmla="*/ 2573452 w 2850289"/>
              <a:gd name="connsiteY36" fmla="*/ 1649774 h 2614508"/>
              <a:gd name="connsiteX37" fmla="*/ 2598619 w 2850289"/>
              <a:gd name="connsiteY37" fmla="*/ 1666552 h 2614508"/>
              <a:gd name="connsiteX38" fmla="*/ 2632175 w 2850289"/>
              <a:gd name="connsiteY38" fmla="*/ 1700108 h 2614508"/>
              <a:gd name="connsiteX39" fmla="*/ 2707676 w 2850289"/>
              <a:gd name="connsiteY39" fmla="*/ 1758831 h 2614508"/>
              <a:gd name="connsiteX40" fmla="*/ 2758010 w 2850289"/>
              <a:gd name="connsiteY40" fmla="*/ 1792387 h 2614508"/>
              <a:gd name="connsiteX41" fmla="*/ 2783177 w 2850289"/>
              <a:gd name="connsiteY41" fmla="*/ 1825943 h 2614508"/>
              <a:gd name="connsiteX42" fmla="*/ 2825122 w 2850289"/>
              <a:gd name="connsiteY42" fmla="*/ 1909833 h 2614508"/>
              <a:gd name="connsiteX43" fmla="*/ 2841900 w 2850289"/>
              <a:gd name="connsiteY43" fmla="*/ 2169892 h 2614508"/>
              <a:gd name="connsiteX44" fmla="*/ 2850289 w 2850289"/>
              <a:gd name="connsiteY44" fmla="*/ 2228615 h 2614508"/>
              <a:gd name="connsiteX45" fmla="*/ 2841900 w 2850289"/>
              <a:gd name="connsiteY45" fmla="*/ 2379616 h 2614508"/>
              <a:gd name="connsiteX46" fmla="*/ 2825122 w 2850289"/>
              <a:gd name="connsiteY46" fmla="*/ 2421561 h 2614508"/>
              <a:gd name="connsiteX47" fmla="*/ 2808344 w 2850289"/>
              <a:gd name="connsiteY47" fmla="*/ 2455117 h 2614508"/>
              <a:gd name="connsiteX48" fmla="*/ 2799955 w 2850289"/>
              <a:gd name="connsiteY48" fmla="*/ 2480284 h 2614508"/>
              <a:gd name="connsiteX49" fmla="*/ 2774788 w 2850289"/>
              <a:gd name="connsiteY49" fmla="*/ 2513840 h 2614508"/>
              <a:gd name="connsiteX50" fmla="*/ 2749621 w 2850289"/>
              <a:gd name="connsiteY50" fmla="*/ 2555785 h 2614508"/>
              <a:gd name="connsiteX51" fmla="*/ 2682509 w 2850289"/>
              <a:gd name="connsiteY51" fmla="*/ 2589341 h 2614508"/>
              <a:gd name="connsiteX52" fmla="*/ 2531507 w 2850289"/>
              <a:gd name="connsiteY52" fmla="*/ 2614508 h 2614508"/>
              <a:gd name="connsiteX53" fmla="*/ 2145614 w 2850289"/>
              <a:gd name="connsiteY53" fmla="*/ 2606119 h 2614508"/>
              <a:gd name="connsiteX54" fmla="*/ 2078502 w 2850289"/>
              <a:gd name="connsiteY54" fmla="*/ 2597730 h 2614508"/>
              <a:gd name="connsiteX55" fmla="*/ 1986223 w 2850289"/>
              <a:gd name="connsiteY55" fmla="*/ 2589341 h 2614508"/>
              <a:gd name="connsiteX56" fmla="*/ 1810054 w 2850289"/>
              <a:gd name="connsiteY56" fmla="*/ 2555785 h 2614508"/>
              <a:gd name="connsiteX57" fmla="*/ 1742942 w 2850289"/>
              <a:gd name="connsiteY57" fmla="*/ 2539007 h 2614508"/>
              <a:gd name="connsiteX58" fmla="*/ 1692608 w 2850289"/>
              <a:gd name="connsiteY58" fmla="*/ 2530618 h 2614508"/>
              <a:gd name="connsiteX59" fmla="*/ 1633885 w 2850289"/>
              <a:gd name="connsiteY59" fmla="*/ 2513840 h 2614508"/>
              <a:gd name="connsiteX60" fmla="*/ 1541606 w 2850289"/>
              <a:gd name="connsiteY60" fmla="*/ 2505451 h 2614508"/>
              <a:gd name="connsiteX61" fmla="*/ 1508050 w 2850289"/>
              <a:gd name="connsiteY61" fmla="*/ 2497062 h 2614508"/>
              <a:gd name="connsiteX62" fmla="*/ 1466105 w 2850289"/>
              <a:gd name="connsiteY62" fmla="*/ 2488673 h 2614508"/>
              <a:gd name="connsiteX63" fmla="*/ 1440938 w 2850289"/>
              <a:gd name="connsiteY63" fmla="*/ 2480284 h 2614508"/>
              <a:gd name="connsiteX64" fmla="*/ 1348660 w 2850289"/>
              <a:gd name="connsiteY64" fmla="*/ 2463506 h 2614508"/>
              <a:gd name="connsiteX65" fmla="*/ 1273159 w 2850289"/>
              <a:gd name="connsiteY65" fmla="*/ 2446728 h 2614508"/>
              <a:gd name="connsiteX66" fmla="*/ 1214436 w 2850289"/>
              <a:gd name="connsiteY66" fmla="*/ 2362838 h 2614508"/>
              <a:gd name="connsiteX67" fmla="*/ 1197658 w 2850289"/>
              <a:gd name="connsiteY67" fmla="*/ 2295727 h 2614508"/>
              <a:gd name="connsiteX68" fmla="*/ 1206047 w 2850289"/>
              <a:gd name="connsiteY68" fmla="*/ 2136336 h 2614508"/>
              <a:gd name="connsiteX69" fmla="*/ 1214436 w 2850289"/>
              <a:gd name="connsiteY69" fmla="*/ 1742053 h 2614508"/>
              <a:gd name="connsiteX70" fmla="*/ 1239603 w 2850289"/>
              <a:gd name="connsiteY70" fmla="*/ 1674941 h 2614508"/>
              <a:gd name="connsiteX71" fmla="*/ 1247992 w 2850289"/>
              <a:gd name="connsiteY71" fmla="*/ 1649774 h 2614508"/>
              <a:gd name="connsiteX72" fmla="*/ 1281548 w 2850289"/>
              <a:gd name="connsiteY72" fmla="*/ 1565884 h 2614508"/>
              <a:gd name="connsiteX73" fmla="*/ 1298326 w 2850289"/>
              <a:gd name="connsiteY73" fmla="*/ 1507161 h 2614508"/>
              <a:gd name="connsiteX74" fmla="*/ 1281548 w 2850289"/>
              <a:gd name="connsiteY74" fmla="*/ 1221936 h 2614508"/>
              <a:gd name="connsiteX75" fmla="*/ 1264770 w 2850289"/>
              <a:gd name="connsiteY75" fmla="*/ 1171602 h 2614508"/>
              <a:gd name="connsiteX76" fmla="*/ 1256381 w 2850289"/>
              <a:gd name="connsiteY76" fmla="*/ 1138046 h 2614508"/>
              <a:gd name="connsiteX77" fmla="*/ 1214436 w 2850289"/>
              <a:gd name="connsiteY77" fmla="*/ 1062545 h 2614508"/>
              <a:gd name="connsiteX78" fmla="*/ 1180880 w 2850289"/>
              <a:gd name="connsiteY78" fmla="*/ 1028989 h 2614508"/>
              <a:gd name="connsiteX79" fmla="*/ 1138935 w 2850289"/>
              <a:gd name="connsiteY79" fmla="*/ 978655 h 2614508"/>
              <a:gd name="connsiteX80" fmla="*/ 1080212 w 2850289"/>
              <a:gd name="connsiteY80" fmla="*/ 953488 h 2614508"/>
              <a:gd name="connsiteX81" fmla="*/ 962766 w 2850289"/>
              <a:gd name="connsiteY81" fmla="*/ 903154 h 2614508"/>
              <a:gd name="connsiteX82" fmla="*/ 912432 w 2850289"/>
              <a:gd name="connsiteY82" fmla="*/ 894765 h 2614508"/>
              <a:gd name="connsiteX83" fmla="*/ 836931 w 2850289"/>
              <a:gd name="connsiteY83" fmla="*/ 869598 h 2614508"/>
              <a:gd name="connsiteX84" fmla="*/ 660762 w 2850289"/>
              <a:gd name="connsiteY84" fmla="*/ 844431 h 2614508"/>
              <a:gd name="connsiteX85" fmla="*/ 585261 w 2850289"/>
              <a:gd name="connsiteY85" fmla="*/ 836042 h 2614508"/>
              <a:gd name="connsiteX86" fmla="*/ 442649 w 2850289"/>
              <a:gd name="connsiteY86" fmla="*/ 827653 h 2614508"/>
              <a:gd name="connsiteX87" fmla="*/ 325203 w 2850289"/>
              <a:gd name="connsiteY87" fmla="*/ 819264 h 2614508"/>
              <a:gd name="connsiteX88" fmla="*/ 232924 w 2850289"/>
              <a:gd name="connsiteY88" fmla="*/ 794097 h 2614508"/>
              <a:gd name="connsiteX89" fmla="*/ 199368 w 2850289"/>
              <a:gd name="connsiteY89" fmla="*/ 768930 h 2614508"/>
              <a:gd name="connsiteX90" fmla="*/ 73533 w 2850289"/>
              <a:gd name="connsiteY90" fmla="*/ 710207 h 2614508"/>
              <a:gd name="connsiteX91" fmla="*/ 39977 w 2850289"/>
              <a:gd name="connsiteY91" fmla="*/ 659873 h 2614508"/>
              <a:gd name="connsiteX92" fmla="*/ 31588 w 2850289"/>
              <a:gd name="connsiteY92" fmla="*/ 634706 h 2614508"/>
              <a:gd name="connsiteX93" fmla="*/ 23199 w 2850289"/>
              <a:gd name="connsiteY93" fmla="*/ 601150 h 2614508"/>
              <a:gd name="connsiteX94" fmla="*/ 6421 w 2850289"/>
              <a:gd name="connsiteY94" fmla="*/ 559205 h 2614508"/>
              <a:gd name="connsiteX95" fmla="*/ 31588 w 2850289"/>
              <a:gd name="connsiteY95" fmla="*/ 324314 h 2614508"/>
              <a:gd name="connsiteX96" fmla="*/ 65144 w 2850289"/>
              <a:gd name="connsiteY96" fmla="*/ 282369 h 261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850289" h="2614508">
                <a:moveTo>
                  <a:pt x="65144" y="282369"/>
                </a:moveTo>
                <a:cubicBezTo>
                  <a:pt x="86117" y="264193"/>
                  <a:pt x="113421" y="256326"/>
                  <a:pt x="157423" y="215257"/>
                </a:cubicBezTo>
                <a:cubicBezTo>
                  <a:pt x="183442" y="190972"/>
                  <a:pt x="207757" y="164923"/>
                  <a:pt x="232924" y="139756"/>
                </a:cubicBezTo>
                <a:cubicBezTo>
                  <a:pt x="241313" y="131367"/>
                  <a:pt x="247790" y="120475"/>
                  <a:pt x="258091" y="114589"/>
                </a:cubicBezTo>
                <a:cubicBezTo>
                  <a:pt x="277665" y="103404"/>
                  <a:pt x="298345" y="93962"/>
                  <a:pt x="316814" y="81033"/>
                </a:cubicBezTo>
                <a:cubicBezTo>
                  <a:pt x="326533" y="74230"/>
                  <a:pt x="331181" y="60775"/>
                  <a:pt x="341981" y="55866"/>
                </a:cubicBezTo>
                <a:cubicBezTo>
                  <a:pt x="362973" y="46324"/>
                  <a:pt x="386875" y="45260"/>
                  <a:pt x="409093" y="39088"/>
                </a:cubicBezTo>
                <a:cubicBezTo>
                  <a:pt x="437222" y="31274"/>
                  <a:pt x="465019" y="22310"/>
                  <a:pt x="492982" y="13921"/>
                </a:cubicBezTo>
                <a:cubicBezTo>
                  <a:pt x="772533" y="18032"/>
                  <a:pt x="927302" y="-37176"/>
                  <a:pt x="1138935" y="47477"/>
                </a:cubicBezTo>
                <a:cubicBezTo>
                  <a:pt x="1176030" y="62315"/>
                  <a:pt x="1185624" y="70214"/>
                  <a:pt x="1214436" y="89422"/>
                </a:cubicBezTo>
                <a:cubicBezTo>
                  <a:pt x="1233501" y="127552"/>
                  <a:pt x="1231925" y="122078"/>
                  <a:pt x="1247992" y="164923"/>
                </a:cubicBezTo>
                <a:cubicBezTo>
                  <a:pt x="1251097" y="173203"/>
                  <a:pt x="1252426" y="182181"/>
                  <a:pt x="1256381" y="190090"/>
                </a:cubicBezTo>
                <a:cubicBezTo>
                  <a:pt x="1263673" y="204674"/>
                  <a:pt x="1273159" y="218053"/>
                  <a:pt x="1281548" y="232035"/>
                </a:cubicBezTo>
                <a:cubicBezTo>
                  <a:pt x="1291563" y="272097"/>
                  <a:pt x="1290376" y="270992"/>
                  <a:pt x="1306715" y="315925"/>
                </a:cubicBezTo>
                <a:cubicBezTo>
                  <a:pt x="1311861" y="330077"/>
                  <a:pt x="1319166" y="343446"/>
                  <a:pt x="1323493" y="357870"/>
                </a:cubicBezTo>
                <a:cubicBezTo>
                  <a:pt x="1327590" y="371527"/>
                  <a:pt x="1329086" y="385833"/>
                  <a:pt x="1331882" y="399815"/>
                </a:cubicBezTo>
                <a:cubicBezTo>
                  <a:pt x="1334678" y="475316"/>
                  <a:pt x="1335407" y="550921"/>
                  <a:pt x="1340271" y="626317"/>
                </a:cubicBezTo>
                <a:cubicBezTo>
                  <a:pt x="1341013" y="637823"/>
                  <a:pt x="1345014" y="648935"/>
                  <a:pt x="1348660" y="659873"/>
                </a:cubicBezTo>
                <a:cubicBezTo>
                  <a:pt x="1363782" y="705240"/>
                  <a:pt x="1369330" y="709776"/>
                  <a:pt x="1398993" y="752152"/>
                </a:cubicBezTo>
                <a:cubicBezTo>
                  <a:pt x="1427364" y="792683"/>
                  <a:pt x="1436158" y="801777"/>
                  <a:pt x="1482883" y="836042"/>
                </a:cubicBezTo>
                <a:cubicBezTo>
                  <a:pt x="1504156" y="851643"/>
                  <a:pt x="1525747" y="867595"/>
                  <a:pt x="1549995" y="877987"/>
                </a:cubicBezTo>
                <a:cubicBezTo>
                  <a:pt x="1565629" y="884687"/>
                  <a:pt x="1583611" y="883241"/>
                  <a:pt x="1600329" y="886376"/>
                </a:cubicBezTo>
                <a:cubicBezTo>
                  <a:pt x="1628358" y="891631"/>
                  <a:pt x="1655922" y="899617"/>
                  <a:pt x="1684219" y="903154"/>
                </a:cubicBezTo>
                <a:cubicBezTo>
                  <a:pt x="1748472" y="911186"/>
                  <a:pt x="1899624" y="922305"/>
                  <a:pt x="1977834" y="928321"/>
                </a:cubicBezTo>
                <a:cubicBezTo>
                  <a:pt x="1991816" y="931117"/>
                  <a:pt x="2005686" y="934542"/>
                  <a:pt x="2019779" y="936710"/>
                </a:cubicBezTo>
                <a:cubicBezTo>
                  <a:pt x="2042062" y="940138"/>
                  <a:pt x="2064544" y="942119"/>
                  <a:pt x="2086891" y="945099"/>
                </a:cubicBezTo>
                <a:lnTo>
                  <a:pt x="2145614" y="953488"/>
                </a:lnTo>
                <a:cubicBezTo>
                  <a:pt x="2179170" y="967470"/>
                  <a:pt x="2213768" y="979176"/>
                  <a:pt x="2246282" y="995433"/>
                </a:cubicBezTo>
                <a:cubicBezTo>
                  <a:pt x="2269877" y="1007231"/>
                  <a:pt x="2290489" y="1024290"/>
                  <a:pt x="2313393" y="1037378"/>
                </a:cubicBezTo>
                <a:cubicBezTo>
                  <a:pt x="2329680" y="1046685"/>
                  <a:pt x="2346949" y="1054156"/>
                  <a:pt x="2363727" y="1062545"/>
                </a:cubicBezTo>
                <a:cubicBezTo>
                  <a:pt x="2374912" y="1079323"/>
                  <a:pt x="2389974" y="1094085"/>
                  <a:pt x="2397283" y="1112879"/>
                </a:cubicBezTo>
                <a:cubicBezTo>
                  <a:pt x="2409070" y="1143188"/>
                  <a:pt x="2422608" y="1214336"/>
                  <a:pt x="2430839" y="1255492"/>
                </a:cubicBezTo>
                <a:cubicBezTo>
                  <a:pt x="2442610" y="1414397"/>
                  <a:pt x="2423171" y="1439958"/>
                  <a:pt x="2472784" y="1549106"/>
                </a:cubicBezTo>
                <a:cubicBezTo>
                  <a:pt x="2476956" y="1558285"/>
                  <a:pt x="2481689" y="1567975"/>
                  <a:pt x="2489562" y="1574273"/>
                </a:cubicBezTo>
                <a:cubicBezTo>
                  <a:pt x="2496467" y="1579797"/>
                  <a:pt x="2506340" y="1579866"/>
                  <a:pt x="2514729" y="1582662"/>
                </a:cubicBezTo>
                <a:cubicBezTo>
                  <a:pt x="2523118" y="1591051"/>
                  <a:pt x="2532084" y="1598901"/>
                  <a:pt x="2539896" y="1607829"/>
                </a:cubicBezTo>
                <a:cubicBezTo>
                  <a:pt x="2551687" y="1621304"/>
                  <a:pt x="2560791" y="1637113"/>
                  <a:pt x="2573452" y="1649774"/>
                </a:cubicBezTo>
                <a:cubicBezTo>
                  <a:pt x="2580581" y="1656903"/>
                  <a:pt x="2590964" y="1659991"/>
                  <a:pt x="2598619" y="1666552"/>
                </a:cubicBezTo>
                <a:cubicBezTo>
                  <a:pt x="2610629" y="1676847"/>
                  <a:pt x="2620099" y="1689890"/>
                  <a:pt x="2632175" y="1700108"/>
                </a:cubicBezTo>
                <a:cubicBezTo>
                  <a:pt x="2656514" y="1720703"/>
                  <a:pt x="2681148" y="1741145"/>
                  <a:pt x="2707676" y="1758831"/>
                </a:cubicBezTo>
                <a:cubicBezTo>
                  <a:pt x="2724454" y="1770016"/>
                  <a:pt x="2742939" y="1778990"/>
                  <a:pt x="2758010" y="1792387"/>
                </a:cubicBezTo>
                <a:cubicBezTo>
                  <a:pt x="2768460" y="1801676"/>
                  <a:pt x="2776240" y="1813804"/>
                  <a:pt x="2783177" y="1825943"/>
                </a:cubicBezTo>
                <a:cubicBezTo>
                  <a:pt x="2798688" y="1853088"/>
                  <a:pt x="2825122" y="1909833"/>
                  <a:pt x="2825122" y="1909833"/>
                </a:cubicBezTo>
                <a:cubicBezTo>
                  <a:pt x="2849227" y="2030358"/>
                  <a:pt x="2825580" y="1900616"/>
                  <a:pt x="2841900" y="2169892"/>
                </a:cubicBezTo>
                <a:cubicBezTo>
                  <a:pt x="2843096" y="2189629"/>
                  <a:pt x="2847493" y="2209041"/>
                  <a:pt x="2850289" y="2228615"/>
                </a:cubicBezTo>
                <a:cubicBezTo>
                  <a:pt x="2847493" y="2278949"/>
                  <a:pt x="2848420" y="2329628"/>
                  <a:pt x="2841900" y="2379616"/>
                </a:cubicBezTo>
                <a:cubicBezTo>
                  <a:pt x="2839952" y="2394548"/>
                  <a:pt x="2831238" y="2407800"/>
                  <a:pt x="2825122" y="2421561"/>
                </a:cubicBezTo>
                <a:cubicBezTo>
                  <a:pt x="2820043" y="2432989"/>
                  <a:pt x="2813270" y="2443623"/>
                  <a:pt x="2808344" y="2455117"/>
                </a:cubicBezTo>
                <a:cubicBezTo>
                  <a:pt x="2804861" y="2463245"/>
                  <a:pt x="2804342" y="2472606"/>
                  <a:pt x="2799955" y="2480284"/>
                </a:cubicBezTo>
                <a:cubicBezTo>
                  <a:pt x="2793018" y="2492423"/>
                  <a:pt x="2782544" y="2502207"/>
                  <a:pt x="2774788" y="2513840"/>
                </a:cubicBezTo>
                <a:cubicBezTo>
                  <a:pt x="2765743" y="2527407"/>
                  <a:pt x="2762241" y="2545460"/>
                  <a:pt x="2749621" y="2555785"/>
                </a:cubicBezTo>
                <a:cubicBezTo>
                  <a:pt x="2730263" y="2571623"/>
                  <a:pt x="2705731" y="2580052"/>
                  <a:pt x="2682509" y="2589341"/>
                </a:cubicBezTo>
                <a:cubicBezTo>
                  <a:pt x="2626781" y="2611632"/>
                  <a:pt x="2594457" y="2608785"/>
                  <a:pt x="2531507" y="2614508"/>
                </a:cubicBezTo>
                <a:lnTo>
                  <a:pt x="2145614" y="2606119"/>
                </a:lnTo>
                <a:cubicBezTo>
                  <a:pt x="2123085" y="2605285"/>
                  <a:pt x="2100923" y="2600090"/>
                  <a:pt x="2078502" y="2597730"/>
                </a:cubicBezTo>
                <a:cubicBezTo>
                  <a:pt x="2047785" y="2594497"/>
                  <a:pt x="2016983" y="2592137"/>
                  <a:pt x="1986223" y="2589341"/>
                </a:cubicBezTo>
                <a:cubicBezTo>
                  <a:pt x="1927500" y="2578156"/>
                  <a:pt x="1868048" y="2570283"/>
                  <a:pt x="1810054" y="2555785"/>
                </a:cubicBezTo>
                <a:cubicBezTo>
                  <a:pt x="1787683" y="2550192"/>
                  <a:pt x="1765687" y="2542798"/>
                  <a:pt x="1742942" y="2539007"/>
                </a:cubicBezTo>
                <a:cubicBezTo>
                  <a:pt x="1726164" y="2536211"/>
                  <a:pt x="1709182" y="2534443"/>
                  <a:pt x="1692608" y="2530618"/>
                </a:cubicBezTo>
                <a:cubicBezTo>
                  <a:pt x="1672772" y="2526040"/>
                  <a:pt x="1653966" y="2517187"/>
                  <a:pt x="1633885" y="2513840"/>
                </a:cubicBezTo>
                <a:cubicBezTo>
                  <a:pt x="1603419" y="2508762"/>
                  <a:pt x="1572366" y="2508247"/>
                  <a:pt x="1541606" y="2505451"/>
                </a:cubicBezTo>
                <a:cubicBezTo>
                  <a:pt x="1530421" y="2502655"/>
                  <a:pt x="1519305" y="2499563"/>
                  <a:pt x="1508050" y="2497062"/>
                </a:cubicBezTo>
                <a:cubicBezTo>
                  <a:pt x="1494131" y="2493969"/>
                  <a:pt x="1479938" y="2492131"/>
                  <a:pt x="1466105" y="2488673"/>
                </a:cubicBezTo>
                <a:cubicBezTo>
                  <a:pt x="1457526" y="2486528"/>
                  <a:pt x="1449517" y="2482429"/>
                  <a:pt x="1440938" y="2480284"/>
                </a:cubicBezTo>
                <a:cubicBezTo>
                  <a:pt x="1413311" y="2473377"/>
                  <a:pt x="1376082" y="2468492"/>
                  <a:pt x="1348660" y="2463506"/>
                </a:cubicBezTo>
                <a:cubicBezTo>
                  <a:pt x="1309608" y="2456406"/>
                  <a:pt x="1309066" y="2455705"/>
                  <a:pt x="1273159" y="2446728"/>
                </a:cubicBezTo>
                <a:cubicBezTo>
                  <a:pt x="1255518" y="2424676"/>
                  <a:pt x="1225047" y="2390426"/>
                  <a:pt x="1214436" y="2362838"/>
                </a:cubicBezTo>
                <a:cubicBezTo>
                  <a:pt x="1206158" y="2341316"/>
                  <a:pt x="1197658" y="2295727"/>
                  <a:pt x="1197658" y="2295727"/>
                </a:cubicBezTo>
                <a:cubicBezTo>
                  <a:pt x="1200454" y="2242597"/>
                  <a:pt x="1204436" y="2189515"/>
                  <a:pt x="1206047" y="2136336"/>
                </a:cubicBezTo>
                <a:cubicBezTo>
                  <a:pt x="1210029" y="2004939"/>
                  <a:pt x="1209384" y="1873413"/>
                  <a:pt x="1214436" y="1742053"/>
                </a:cubicBezTo>
                <a:cubicBezTo>
                  <a:pt x="1216459" y="1689451"/>
                  <a:pt x="1220815" y="1712516"/>
                  <a:pt x="1239603" y="1674941"/>
                </a:cubicBezTo>
                <a:cubicBezTo>
                  <a:pt x="1243558" y="1667032"/>
                  <a:pt x="1244818" y="1658027"/>
                  <a:pt x="1247992" y="1649774"/>
                </a:cubicBezTo>
                <a:cubicBezTo>
                  <a:pt x="1258804" y="1621664"/>
                  <a:pt x="1274243" y="1595102"/>
                  <a:pt x="1281548" y="1565884"/>
                </a:cubicBezTo>
                <a:cubicBezTo>
                  <a:pt x="1292082" y="1523749"/>
                  <a:pt x="1286291" y="1543266"/>
                  <a:pt x="1298326" y="1507161"/>
                </a:cubicBezTo>
                <a:cubicBezTo>
                  <a:pt x="1296724" y="1460716"/>
                  <a:pt x="1304571" y="1306354"/>
                  <a:pt x="1281548" y="1221936"/>
                </a:cubicBezTo>
                <a:cubicBezTo>
                  <a:pt x="1276895" y="1204874"/>
                  <a:pt x="1269852" y="1188542"/>
                  <a:pt x="1264770" y="1171602"/>
                </a:cubicBezTo>
                <a:cubicBezTo>
                  <a:pt x="1261457" y="1160559"/>
                  <a:pt x="1260429" y="1148841"/>
                  <a:pt x="1256381" y="1138046"/>
                </a:cubicBezTo>
                <a:cubicBezTo>
                  <a:pt x="1250617" y="1122676"/>
                  <a:pt x="1222169" y="1072487"/>
                  <a:pt x="1214436" y="1062545"/>
                </a:cubicBezTo>
                <a:cubicBezTo>
                  <a:pt x="1204724" y="1050059"/>
                  <a:pt x="1191175" y="1040999"/>
                  <a:pt x="1180880" y="1028989"/>
                </a:cubicBezTo>
                <a:cubicBezTo>
                  <a:pt x="1163155" y="1008309"/>
                  <a:pt x="1164602" y="994055"/>
                  <a:pt x="1138935" y="978655"/>
                </a:cubicBezTo>
                <a:cubicBezTo>
                  <a:pt x="1120674" y="967698"/>
                  <a:pt x="1099510" y="962494"/>
                  <a:pt x="1080212" y="953488"/>
                </a:cubicBezTo>
                <a:cubicBezTo>
                  <a:pt x="1024807" y="927632"/>
                  <a:pt x="1017364" y="916804"/>
                  <a:pt x="962766" y="903154"/>
                </a:cubicBezTo>
                <a:cubicBezTo>
                  <a:pt x="946264" y="899029"/>
                  <a:pt x="928867" y="899148"/>
                  <a:pt x="912432" y="894765"/>
                </a:cubicBezTo>
                <a:cubicBezTo>
                  <a:pt x="886799" y="887930"/>
                  <a:pt x="862944" y="874801"/>
                  <a:pt x="836931" y="869598"/>
                </a:cubicBezTo>
                <a:cubicBezTo>
                  <a:pt x="778764" y="857965"/>
                  <a:pt x="719718" y="850982"/>
                  <a:pt x="660762" y="844431"/>
                </a:cubicBezTo>
                <a:cubicBezTo>
                  <a:pt x="635595" y="841635"/>
                  <a:pt x="610508" y="837984"/>
                  <a:pt x="585261" y="836042"/>
                </a:cubicBezTo>
                <a:cubicBezTo>
                  <a:pt x="537782" y="832390"/>
                  <a:pt x="490170" y="830719"/>
                  <a:pt x="442649" y="827653"/>
                </a:cubicBezTo>
                <a:lnTo>
                  <a:pt x="325203" y="819264"/>
                </a:lnTo>
                <a:cubicBezTo>
                  <a:pt x="304530" y="814096"/>
                  <a:pt x="245113" y="799637"/>
                  <a:pt x="232924" y="794097"/>
                </a:cubicBezTo>
                <a:cubicBezTo>
                  <a:pt x="220196" y="788311"/>
                  <a:pt x="211874" y="775183"/>
                  <a:pt x="199368" y="768930"/>
                </a:cubicBezTo>
                <a:cubicBezTo>
                  <a:pt x="34406" y="686449"/>
                  <a:pt x="144198" y="757317"/>
                  <a:pt x="73533" y="710207"/>
                </a:cubicBezTo>
                <a:cubicBezTo>
                  <a:pt x="62348" y="693429"/>
                  <a:pt x="46354" y="679003"/>
                  <a:pt x="39977" y="659873"/>
                </a:cubicBezTo>
                <a:cubicBezTo>
                  <a:pt x="37181" y="651484"/>
                  <a:pt x="34017" y="643209"/>
                  <a:pt x="31588" y="634706"/>
                </a:cubicBezTo>
                <a:cubicBezTo>
                  <a:pt x="28421" y="623620"/>
                  <a:pt x="26845" y="612088"/>
                  <a:pt x="23199" y="601150"/>
                </a:cubicBezTo>
                <a:cubicBezTo>
                  <a:pt x="18437" y="586864"/>
                  <a:pt x="12014" y="573187"/>
                  <a:pt x="6421" y="559205"/>
                </a:cubicBezTo>
                <a:cubicBezTo>
                  <a:pt x="11153" y="440915"/>
                  <a:pt x="-23414" y="393066"/>
                  <a:pt x="31588" y="324314"/>
                </a:cubicBezTo>
                <a:cubicBezTo>
                  <a:pt x="36529" y="318138"/>
                  <a:pt x="44171" y="300545"/>
                  <a:pt x="65144" y="282369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B12E8-2D6A-61F9-6824-5DCE3DEF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4765E-35D2-4BC7-CCA4-970EEFA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CF4C6-6F71-2BB9-AA17-DA8A3E2D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DataLine.Level</a:t>
            </a:r>
            <a:r>
              <a:rPr lang="en-GB" dirty="0"/>
              <a:t> not implemented -&gt; monitor buffer</a:t>
            </a:r>
          </a:p>
          <a:p>
            <a:r>
              <a:rPr lang="en-GB" dirty="0"/>
              <a:t>Output ports cannot be monitored -&gt; duplicate to input (virtual microphone)</a:t>
            </a:r>
          </a:p>
          <a:p>
            <a:r>
              <a:rPr lang="en-GB" dirty="0"/>
              <a:t>eclipse 2023-12 will not say if the default JDK is too old</a:t>
            </a:r>
            <a:br>
              <a:rPr lang="en-GB" dirty="0"/>
            </a:br>
            <a:r>
              <a:rPr lang="en-GB" dirty="0"/>
              <a:t>(make sure the system’s JDK is 17+)</a:t>
            </a:r>
          </a:p>
        </p:txBody>
      </p:sp>
    </p:spTree>
    <p:extLst>
      <p:ext uri="{BB962C8B-B14F-4D97-AF65-F5344CB8AC3E}">
        <p14:creationId xmlns:p14="http://schemas.microsoft.com/office/powerpoint/2010/main" val="37569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>
            <a:extLst>
              <a:ext uri="{FF2B5EF4-FFF2-40B4-BE49-F238E27FC236}">
                <a16:creationId xmlns:a16="http://schemas.microsoft.com/office/drawing/2014/main" id="{E6902CD2-74C4-5055-2BEC-B80A42F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28" y="4379708"/>
            <a:ext cx="4122817" cy="1664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47728B-D2FB-0ED1-3659-611E270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2 – </a:t>
            </a:r>
            <a:r>
              <a:rPr lang="fr-BE" dirty="0" err="1"/>
              <a:t>Accessing</a:t>
            </a:r>
            <a:r>
              <a:rPr lang="fr-BE" dirty="0"/>
              <a:t> audio output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D067C-797B-B65F-20B5-C580F5A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virtual</a:t>
            </a:r>
            <a:r>
              <a:rPr lang="fr-BE" dirty="0"/>
              <a:t> output </a:t>
            </a:r>
            <a:r>
              <a:rPr lang="fr-BE" dirty="0" err="1"/>
              <a:t>device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redirects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to </a:t>
            </a:r>
            <a:r>
              <a:rPr lang="fr-BE" dirty="0" err="1"/>
              <a:t>virual</a:t>
            </a:r>
            <a:r>
              <a:rPr lang="fr-BE" dirty="0"/>
              <a:t> microphone</a:t>
            </a:r>
            <a:endParaRPr lang="LID4096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BA7AB-D60B-9994-2286-5865BDA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00" y="2617617"/>
            <a:ext cx="1921672" cy="141895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B9C91D-7C6F-2010-757B-71E0EE974A45}"/>
              </a:ext>
            </a:extLst>
          </p:cNvPr>
          <p:cNvCxnSpPr/>
          <p:nvPr/>
        </p:nvCxnSpPr>
        <p:spPr>
          <a:xfrm>
            <a:off x="1294182" y="3773210"/>
            <a:ext cx="79071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4A7373A-A8A8-D4C3-A9A2-0633FBE92F06}"/>
              </a:ext>
            </a:extLst>
          </p:cNvPr>
          <p:cNvSpPr txBox="1"/>
          <p:nvPr/>
        </p:nvSpPr>
        <p:spPr>
          <a:xfrm>
            <a:off x="395903" y="343782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solidFill>
                  <a:srgbClr val="00B050"/>
                </a:solidFill>
              </a:rPr>
              <a:t>Virtual</a:t>
            </a:r>
          </a:p>
          <a:p>
            <a:pPr algn="ctr"/>
            <a:r>
              <a:rPr lang="fr-BE" dirty="0">
                <a:solidFill>
                  <a:srgbClr val="00B050"/>
                </a:solidFill>
              </a:rPr>
              <a:t>output</a:t>
            </a:r>
          </a:p>
          <a:p>
            <a:pPr algn="ctr"/>
            <a:r>
              <a:rPr lang="fr-BE" dirty="0" err="1">
                <a:solidFill>
                  <a:srgbClr val="00B050"/>
                </a:solidFill>
              </a:rPr>
              <a:t>device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45579BB-E184-DF4C-EF1C-7D5098749A05}"/>
              </a:ext>
            </a:extLst>
          </p:cNvPr>
          <p:cNvSpPr/>
          <p:nvPr/>
        </p:nvSpPr>
        <p:spPr>
          <a:xfrm>
            <a:off x="3990526" y="3367189"/>
            <a:ext cx="816942" cy="446735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2F8D8C-75A7-0FBB-3359-8E5615043BCA}"/>
              </a:ext>
            </a:extLst>
          </p:cNvPr>
          <p:cNvSpPr txBox="1"/>
          <p:nvPr/>
        </p:nvSpPr>
        <p:spPr>
          <a:xfrm>
            <a:off x="4014727" y="2421393"/>
            <a:ext cx="120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Duplicate and </a:t>
            </a:r>
            <a:r>
              <a:rPr lang="fr-BE" dirty="0" err="1"/>
              <a:t>redirect</a:t>
            </a:r>
            <a:endParaRPr lang="LID4096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794228-D71E-40A1-C1D7-4D5E6AC6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08" y="4950511"/>
            <a:ext cx="2092230" cy="1193752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FA8D61C-3E90-9F4B-AF1A-DEB90EB46728}"/>
              </a:ext>
            </a:extLst>
          </p:cNvPr>
          <p:cNvSpPr/>
          <p:nvPr/>
        </p:nvSpPr>
        <p:spPr>
          <a:xfrm flipH="1">
            <a:off x="1138767" y="3575186"/>
            <a:ext cx="1353267" cy="2064267"/>
          </a:xfrm>
          <a:custGeom>
            <a:avLst/>
            <a:gdLst>
              <a:gd name="connsiteX0" fmla="*/ 0 w 1495220"/>
              <a:gd name="connsiteY0" fmla="*/ 0 h 1459901"/>
              <a:gd name="connsiteX1" fmla="*/ 7849 w 1495220"/>
              <a:gd name="connsiteY1" fmla="*/ 1459901 h 1459901"/>
              <a:gd name="connsiteX2" fmla="*/ 1495220 w 1495220"/>
              <a:gd name="connsiteY2" fmla="*/ 1455976 h 14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220" h="1459901">
                <a:moveTo>
                  <a:pt x="0" y="0"/>
                </a:moveTo>
                <a:cubicBezTo>
                  <a:pt x="2616" y="486634"/>
                  <a:pt x="5233" y="973267"/>
                  <a:pt x="7849" y="1459901"/>
                </a:cubicBezTo>
                <a:lnTo>
                  <a:pt x="1495220" y="1455976"/>
                </a:ln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107687-F448-C589-4EE4-38BA49B3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915" y="2354678"/>
            <a:ext cx="2330291" cy="19190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7419F7-BD76-1DAD-2AD4-5C9EE9A3A40A}"/>
              </a:ext>
            </a:extLst>
          </p:cNvPr>
          <p:cNvSpPr/>
          <p:nvPr/>
        </p:nvSpPr>
        <p:spPr>
          <a:xfrm>
            <a:off x="5619832" y="2456714"/>
            <a:ext cx="227619" cy="274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EBD90-F2A1-CD09-AE5D-825EC60FD938}"/>
              </a:ext>
            </a:extLst>
          </p:cNvPr>
          <p:cNvSpPr/>
          <p:nvPr/>
        </p:nvSpPr>
        <p:spPr>
          <a:xfrm>
            <a:off x="5548538" y="3853823"/>
            <a:ext cx="1295726" cy="14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76710DF-7C96-5B3F-4DDF-D28645642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862" y="2353451"/>
            <a:ext cx="2679124" cy="19045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BB8B55-5F15-7F8A-6A1E-FD2A237E6479}"/>
              </a:ext>
            </a:extLst>
          </p:cNvPr>
          <p:cNvSpPr/>
          <p:nvPr/>
        </p:nvSpPr>
        <p:spPr>
          <a:xfrm>
            <a:off x="8240794" y="2431314"/>
            <a:ext cx="227619" cy="2747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BD118-82E1-9285-5E96-F2CE5EC3812D}"/>
              </a:ext>
            </a:extLst>
          </p:cNvPr>
          <p:cNvSpPr/>
          <p:nvPr/>
        </p:nvSpPr>
        <p:spPr>
          <a:xfrm>
            <a:off x="7958363" y="2707648"/>
            <a:ext cx="1749200" cy="145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0CE98-7FCC-5640-4E17-0B4145726433}"/>
              </a:ext>
            </a:extLst>
          </p:cNvPr>
          <p:cNvSpPr/>
          <p:nvPr/>
        </p:nvSpPr>
        <p:spPr>
          <a:xfrm>
            <a:off x="8034717" y="5016616"/>
            <a:ext cx="3310771" cy="1132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4E12490-9E71-7E98-E781-F118B288B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0" y="4494779"/>
            <a:ext cx="4667448" cy="1165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98C643-F113-7F28-FF79-6488F7D89034}"/>
              </a:ext>
            </a:extLst>
          </p:cNvPr>
          <p:cNvSpPr/>
          <p:nvPr/>
        </p:nvSpPr>
        <p:spPr>
          <a:xfrm>
            <a:off x="3542995" y="5219700"/>
            <a:ext cx="4343705" cy="44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C3A824-2175-FF31-9C22-4F539F120FF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196401" y="3999028"/>
            <a:ext cx="0" cy="122067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C8A81F2-EBA2-6897-B35C-B337CB051565}"/>
              </a:ext>
            </a:extLst>
          </p:cNvPr>
          <p:cNvCxnSpPr>
            <a:cxnSpLocks/>
          </p:cNvCxnSpPr>
          <p:nvPr/>
        </p:nvCxnSpPr>
        <p:spPr>
          <a:xfrm>
            <a:off x="8905734" y="2856028"/>
            <a:ext cx="0" cy="216058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F64CC7D-E985-0C5E-6844-0CDFA2F53C1D}"/>
              </a:ext>
            </a:extLst>
          </p:cNvPr>
          <p:cNvSpPr txBox="1"/>
          <p:nvPr/>
        </p:nvSpPr>
        <p:spPr>
          <a:xfrm>
            <a:off x="4512733" y="58293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Actual</a:t>
            </a:r>
            <a:r>
              <a:rPr lang="fr-BE" dirty="0"/>
              <a:t> audible output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26BA96-23BB-EE8C-43E4-CC033FC011A8}"/>
              </a:ext>
            </a:extLst>
          </p:cNvPr>
          <p:cNvSpPr txBox="1"/>
          <p:nvPr/>
        </p:nvSpPr>
        <p:spPr>
          <a:xfrm>
            <a:off x="8118989" y="6063841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VUMeter</a:t>
            </a:r>
            <a:r>
              <a:rPr lang="fr-BE" dirty="0">
                <a:solidFill>
                  <a:srgbClr val="00B050"/>
                </a:solidFill>
              </a:rPr>
              <a:t> input </a:t>
            </a:r>
            <a:r>
              <a:rPr lang="fr-BE" dirty="0" err="1">
                <a:solidFill>
                  <a:srgbClr val="00B050"/>
                </a:solidFill>
              </a:rPr>
              <a:t>virtual</a:t>
            </a:r>
            <a:r>
              <a:rPr lang="fr-BE" dirty="0">
                <a:solidFill>
                  <a:srgbClr val="00B050"/>
                </a:solidFill>
              </a:rPr>
              <a:t> microphone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7181D6-FFAF-C2B6-40D1-C0E6124D868F}"/>
              </a:ext>
            </a:extLst>
          </p:cNvPr>
          <p:cNvSpPr txBox="1"/>
          <p:nvPr/>
        </p:nvSpPr>
        <p:spPr>
          <a:xfrm>
            <a:off x="269875" y="6336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8"/>
              </a:rPr>
              <a:t>https://vb-audio.com/Voicemeeter/index.htm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42339B-62F3-BD7F-A52F-6809C1A7D614}"/>
              </a:ext>
            </a:extLst>
          </p:cNvPr>
          <p:cNvSpPr txBox="1"/>
          <p:nvPr/>
        </p:nvSpPr>
        <p:spPr>
          <a:xfrm>
            <a:off x="1476375" y="5301734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forward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5CB9FAA0-61A7-31D1-BDBB-FEDED18BADC5}"/>
              </a:ext>
            </a:extLst>
          </p:cNvPr>
          <p:cNvSpPr/>
          <p:nvPr/>
        </p:nvSpPr>
        <p:spPr>
          <a:xfrm flipH="1">
            <a:off x="1685926" y="3165611"/>
            <a:ext cx="373928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43BF5B-B11D-52C5-793B-899FE7EE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00" y="2851150"/>
            <a:ext cx="333876" cy="4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77FB3A-DAD4-03DC-5FA6-0316B572DB3A}"/>
              </a:ext>
            </a:extLst>
          </p:cNvPr>
          <p:cNvCxnSpPr>
            <a:cxnSpLocks/>
          </p:cNvCxnSpPr>
          <p:nvPr/>
        </p:nvCxnSpPr>
        <p:spPr>
          <a:xfrm flipH="1">
            <a:off x="1540376" y="3071359"/>
            <a:ext cx="5043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9F8B1BA-3742-43F0-7F2F-1FAA535B1603}"/>
              </a:ext>
            </a:extLst>
          </p:cNvPr>
          <p:cNvSpPr/>
          <p:nvPr/>
        </p:nvSpPr>
        <p:spPr>
          <a:xfrm>
            <a:off x="4002953" y="3575186"/>
            <a:ext cx="525879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CBDE3D-8B50-12A2-F10C-3787E112B8C7}"/>
              </a:ext>
            </a:extLst>
          </p:cNvPr>
          <p:cNvSpPr/>
          <p:nvPr/>
        </p:nvSpPr>
        <p:spPr>
          <a:xfrm>
            <a:off x="142076" y="5466577"/>
            <a:ext cx="982050" cy="3022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17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D184F-796C-0176-4C99-2BDA05D5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4E903-D0D3-6CE2-2CFB-21D7E6E9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IDE: free IntelliJ licences might not be granted -&gt; migrate to Eclipse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hlinkClick r:id="rId2"/>
              </a:rPr>
              <a:t>https://www.youtube.com/watch?v=iFa5dMUpWCE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project from Eclipse</a:t>
            </a: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into git/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&lt;&lt;project repository&gt;&gt;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-m" first commit“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https://github.com/devidin/yavumeter.git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main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FC1456-8DA0-E1B8-EF5E-0B2FD114B439}"/>
              </a:ext>
            </a:extLst>
          </p:cNvPr>
          <p:cNvSpPr txBox="1"/>
          <p:nvPr/>
        </p:nvSpPr>
        <p:spPr>
          <a:xfrm>
            <a:off x="1495336" y="5821851"/>
            <a:ext cx="7816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https://www.youtube.com/watch?v=gO20QGT6aW8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96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93A79-75DB-A440-F6BD-E4F5CEB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 authentication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BF0F4-11F8-A99C-A97C-4AF018F2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Cf. </a:t>
            </a:r>
            <a:r>
              <a:rPr lang="en-GB" dirty="0">
                <a:hlinkClick r:id="rId2"/>
              </a:rPr>
              <a:t>https://www.youtube.com/watch?v=XFgol-F9cnc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23377-E907-2D00-A33C-3D1E21B8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: start from scratch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42828D-C8E7-40FC-F30F-0F979894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29" y="1540399"/>
            <a:ext cx="5362187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776B3A-0216-0B32-6026-506242E6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62" y="1571625"/>
            <a:ext cx="5439550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A64500-DC83-E7E0-C21E-C0220728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2" y="1998458"/>
            <a:ext cx="6229350" cy="4314825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0771ABB3-80A5-9D6A-F53F-43EE5B6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Aligning code with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30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464</Words>
  <Application>Microsoft Office PowerPoint</Application>
  <PresentationFormat>Grand écran</PresentationFormat>
  <Paragraphs>73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Thème Office</vt:lpstr>
      <vt:lpstr>VU-meter</vt:lpstr>
      <vt:lpstr>Step 1 – Accessing sound info &amp; microphone</vt:lpstr>
      <vt:lpstr>Présentation PowerPoint</vt:lpstr>
      <vt:lpstr>Limitations</vt:lpstr>
      <vt:lpstr>Step 2 – Accessing audio output</vt:lpstr>
      <vt:lpstr>Limitations</vt:lpstr>
      <vt:lpstr>Secured authentication</vt:lpstr>
      <vt:lpstr>GitHub : start from scratch</vt:lpstr>
      <vt:lpstr>Aligning code with github</vt:lpstr>
      <vt:lpstr>Limitations</vt:lpstr>
      <vt:lpstr>Logging</vt:lpstr>
      <vt:lpstr>Libraries not accessible</vt:lpstr>
      <vt:lpstr>Step 3 – Graphical representation</vt:lpstr>
      <vt:lpstr>Step 4 – C/S model (angular+Spring)</vt:lpstr>
      <vt:lpstr>Step 5 –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Yves Adam</dc:creator>
  <cp:lastModifiedBy>Yves Adam</cp:lastModifiedBy>
  <cp:revision>11</cp:revision>
  <dcterms:created xsi:type="dcterms:W3CDTF">2024-02-06T10:40:29Z</dcterms:created>
  <dcterms:modified xsi:type="dcterms:W3CDTF">2024-02-12T12:59:31Z</dcterms:modified>
</cp:coreProperties>
</file>