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17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96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0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8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Delivery App with AI-Powered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t>Batch Details:</a:t>
            </a:r>
          </a:p>
          <a:p>
            <a:r>
              <a:t>Harini – Reg No: 231FA04853</a:t>
            </a:r>
          </a:p>
          <a:p>
            <a:r>
              <a:t>Geethika – Reg No: 231FA04C67</a:t>
            </a:r>
          </a:p>
          <a:p>
            <a:r>
              <a:t>Deepika – Reg No: 231FA0486</a:t>
            </a:r>
            <a:r>
              <a:rPr lang="en-IN"/>
              <a:t>6</a:t>
            </a:r>
            <a:endParaRPr/>
          </a:p>
          <a:p>
            <a:r>
              <a:t>Poojitha – Reg No: 231FA04844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Table</a:t>
            </a:r>
          </a:p>
          <a:p>
            <a:r>
              <a:t>Orders Table</a:t>
            </a:r>
          </a:p>
          <a:p>
            <a:r>
              <a:t>Dishes Table</a:t>
            </a:r>
          </a:p>
          <a:p>
            <a:r>
              <a:t>Recommendation Logs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Backend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FastAPI endpoints:</a:t>
            </a:r>
          </a:p>
          <a:p>
            <a:r>
              <a:t>- /login</a:t>
            </a:r>
          </a:p>
          <a:p>
            <a:r>
              <a:t>- /recommend</a:t>
            </a:r>
          </a:p>
          <a:p>
            <a:r>
              <a:t>- /order</a:t>
            </a:r>
          </a:p>
          <a:p>
            <a:r>
              <a:t>Whisper integration for audio</a:t>
            </a:r>
          </a:p>
          <a:p>
            <a:r>
              <a:t>SQL queries for order management and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Frontend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and responsive React UI</a:t>
            </a:r>
          </a:p>
          <a:p>
            <a:r>
              <a:t>Audio recording feature</a:t>
            </a:r>
          </a:p>
          <a:p>
            <a:r>
              <a:t>Dynamic dish display</a:t>
            </a:r>
          </a:p>
          <a:p>
            <a:r>
              <a:t>Payment and order confirmation screens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0DC132-EEB0-4FE5-8CF4-4396DF84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562890"/>
            <a:ext cx="4843462" cy="235176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5BBF6F-0969-4B73-A47B-B4570DE3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4" y="3243262"/>
            <a:ext cx="5272087" cy="31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42268-553A-49E9-B8BC-D702E1EE7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1" y="489070"/>
            <a:ext cx="3971926" cy="2482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5DB2D-3EE4-4CCC-903A-CFD20DB1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3429000"/>
            <a:ext cx="5757862" cy="31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042F7-47CC-491F-B2F7-7FB6C088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696"/>
          <a:stretch/>
        </p:blipFill>
        <p:spPr>
          <a:xfrm>
            <a:off x="463551" y="534045"/>
            <a:ext cx="4108449" cy="2247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BDCF2-A31A-4B9A-8683-B4834D29B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05" b="24167"/>
          <a:stretch/>
        </p:blipFill>
        <p:spPr>
          <a:xfrm>
            <a:off x="4102100" y="3149600"/>
            <a:ext cx="4292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D937B-38F3-43F6-845D-A22064B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073150"/>
            <a:ext cx="8115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Innovative voice-driven food ordering</a:t>
            </a:r>
          </a:p>
          <a:p>
            <a:r>
              <a:t>Seamless AI integration</a:t>
            </a:r>
          </a:p>
          <a:p>
            <a:r>
              <a:t>Scalable backend</a:t>
            </a:r>
          </a:p>
          <a:p>
            <a:r>
              <a:t>Real-world usability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🖥️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Aim: To develop an intelligent food delivery application with voice input and AI-based dish recommendations.</a:t>
            </a:r>
          </a:p>
          <a:p>
            <a:r>
              <a:t>Key Features:</a:t>
            </a:r>
          </a:p>
          <a:p>
            <a:r>
              <a:t>- Audio-to-text input using Whisper AI</a:t>
            </a:r>
          </a:p>
          <a:p>
            <a:r>
              <a:t>- Personalized dish suggestions</a:t>
            </a:r>
          </a:p>
          <a:p>
            <a:r>
              <a:t>- Smooth ordering and payment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</a:t>
            </a:r>
          </a:p>
          <a:p>
            <a:r>
              <a:t>Backend: FastAPI</a:t>
            </a:r>
          </a:p>
          <a:p>
            <a:r>
              <a:t>Database: SQL</a:t>
            </a:r>
          </a:p>
          <a:p>
            <a:r>
              <a:t>Voice Recognition: Whisper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Secure user login with username and password</a:t>
            </a:r>
          </a:p>
          <a:p>
            <a:r>
              <a:t>JWT tokens for session management</a:t>
            </a:r>
          </a:p>
          <a:p>
            <a:r>
              <a:t>User-friendly UI built in React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🎙️ Audio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login, app prompts for voice input</a:t>
            </a:r>
          </a:p>
          <a:p>
            <a:r>
              <a:t>Whisper AI converts audio to text</a:t>
            </a:r>
          </a:p>
          <a:p>
            <a:r>
              <a:t>Text is analyzed to understand user preferences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AI-Powered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analyzes input text</a:t>
            </a:r>
          </a:p>
          <a:p>
            <a:r>
              <a:t>Suggests dishes using:</a:t>
            </a:r>
          </a:p>
          <a:p>
            <a:r>
              <a:t>- NLP techniques</a:t>
            </a:r>
          </a:p>
          <a:p>
            <a:r>
              <a:t>- Keyword-based matching</a:t>
            </a:r>
          </a:p>
          <a:p>
            <a:r>
              <a:t>- Recommendation algorithm based on past data</a:t>
            </a:r>
          </a:p>
          <a:p>
            <a:r>
              <a:t>Users get top dish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🍽️ Dish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selects one or more dishes</a:t>
            </a:r>
          </a:p>
          <a:p>
            <a:r>
              <a:t>Cart shows selected items with quantity and price</a:t>
            </a:r>
          </a:p>
          <a:p>
            <a:r>
              <a:t>Option to edit or remove items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💳 Payment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online payment (credit/debit/UPI)</a:t>
            </a:r>
          </a:p>
          <a:p>
            <a:r>
              <a:t>After successful payment:</a:t>
            </a:r>
          </a:p>
          <a:p>
            <a:r>
              <a:t>- Confirmation message displayed</a:t>
            </a:r>
          </a:p>
          <a:p>
            <a:r>
              <a:t>- Order saved in 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Order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message: "Order Placed Successfully!"</a:t>
            </a:r>
          </a:p>
          <a:p>
            <a:r>
              <a:t>Estimated delivery time shown</a:t>
            </a:r>
          </a:p>
          <a:p>
            <a:r>
              <a:t>Option to view order history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</TotalTime>
  <Words>300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Food Delivery App with AI-Powered Recommendations</vt:lpstr>
      <vt:lpstr>🖥️ Introduction</vt:lpstr>
      <vt:lpstr>🌐 Tech Stack</vt:lpstr>
      <vt:lpstr>🔒 Login Page</vt:lpstr>
      <vt:lpstr>🎙️ Audio Input</vt:lpstr>
      <vt:lpstr>🤖 AI-Powered Recommendations</vt:lpstr>
      <vt:lpstr>🍽️ Dish Selection</vt:lpstr>
      <vt:lpstr>💳 Payment Gateway</vt:lpstr>
      <vt:lpstr>✅ Order Confirmation</vt:lpstr>
      <vt:lpstr>📊 Database Structure</vt:lpstr>
      <vt:lpstr>🛠️ Backend Functionality</vt:lpstr>
      <vt:lpstr>🎨 Frontend Features</vt:lpstr>
      <vt:lpstr>PowerPoint Presentation</vt:lpstr>
      <vt:lpstr>PowerPoint Presentation</vt:lpstr>
      <vt:lpstr>PowerPoint Presentation</vt:lpstr>
      <vt:lpstr>PowerPoint Presentation</vt:lpstr>
      <vt:lpstr>🏁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 with AI-Powered Recommendations</dc:title>
  <dc:subject/>
  <dc:creator>POLISETTY DEVI HARINI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2025-05-27T05:07:57Z</dcterms:modified>
  <cp:category/>
</cp:coreProperties>
</file>