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ater-jug-problem-using-df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JUG PROBLEM SOLVER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16197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DEVIHARINI.M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GB" dirty="0"/>
              <a:t>The Water Jug Problem is a classic AI problem used to demonstrate state-space search.</a:t>
            </a:r>
          </a:p>
          <a:p>
            <a:r>
              <a:rPr lang="en-GB" dirty="0"/>
              <a:t>Objective: Measure an exact amount of water using two jugs with different capacities.</a:t>
            </a:r>
          </a:p>
          <a:p>
            <a:r>
              <a:rPr lang="en-GB" dirty="0"/>
              <a:t>In this mini project, the Depth First Search (DFS) algorithm is used to find a solution path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EB17D-54CA-E753-B135-23B115B71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C6BC-EE3C-76A8-1B55-C36C4E63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6AF7-9243-F369-8DE8-BA211F27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GB" dirty="0"/>
              <a:t>Given two jugs with capacities A and B </a:t>
            </a:r>
            <a:r>
              <a:rPr lang="en-GB" dirty="0" err="1"/>
              <a:t>liters</a:t>
            </a:r>
            <a:r>
              <a:rPr lang="en-GB" dirty="0"/>
              <a:t>, and an unlimited water supply:</a:t>
            </a:r>
          </a:p>
          <a:p>
            <a:r>
              <a:rPr lang="en-GB" dirty="0"/>
              <a:t>Find a sequence of steps to measure exactly C </a:t>
            </a:r>
            <a:r>
              <a:rPr lang="en-GB" dirty="0" err="1"/>
              <a:t>liters</a:t>
            </a:r>
            <a:r>
              <a:rPr lang="en-GB" dirty="0"/>
              <a:t> of water using the jugs.</a:t>
            </a:r>
          </a:p>
          <a:p>
            <a:endParaRPr lang="en-GB" dirty="0"/>
          </a:p>
          <a:p>
            <a:r>
              <a:rPr lang="en-GB"/>
              <a:t>Example: Jug A = 4L, Jug B = 3L, Goal = 2L.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393C-58BD-152E-A57B-598AD84B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79751-D752-62F0-2EFE-DAA76144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52290-F6F5-5679-ADE6-3FDBFD54B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C3F2-A323-4698-8D1C-21EBE721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2C2B-F002-9AFD-E3EC-1CA70E13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GB" dirty="0"/>
              <a:t>DFS explores as far as possible along a branch before backtracking.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Key features:</a:t>
            </a:r>
          </a:p>
          <a:p>
            <a:r>
              <a:rPr lang="en-GB" dirty="0"/>
              <a:t>Stack-based implementation (recursive or iterative)</a:t>
            </a:r>
          </a:p>
          <a:p>
            <a:r>
              <a:rPr lang="en-GB" dirty="0"/>
              <a:t>May not always find the shortest path, but guarantees completeness in finite state spaces.</a:t>
            </a:r>
          </a:p>
          <a:p>
            <a:r>
              <a:rPr lang="en-GB" dirty="0"/>
              <a:t>Ideal for exploring large but finite problem spaces like the water jug problem.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4C22-CD9F-ACAD-2CFA-2E04DCBF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EED62-BE26-FBB8-072A-04C885B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21429"/>
              </p:ext>
            </p:extLst>
          </p:nvPr>
        </p:nvGraphicFramePr>
        <p:xfrm>
          <a:off x="1854200" y="2205222"/>
          <a:ext cx="8128000" cy="3114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https://github.com/deviharini805-alt/Water-jug-problem-solver-/blob/main/Program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https://github.com/deviharini805-alt/Water-jug-problem-solver-/blob/main/I%20am%20sharing%20'harini%20ai%20miniproject%202'%20with%20you.pdf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Output:</a:t>
            </a:r>
          </a:p>
          <a:p>
            <a:pPr marL="0" lvl="0" indent="0">
              <a:buNone/>
            </a:pPr>
            <a:r>
              <a:rPr lang="en-GB" sz="1800" dirty="0"/>
              <a:t>The program starts with both jugs empty — (0, 0) — and uses the Depth First Search (DFS) algorithm to explore all possible actions like filling, emptying, and pouring water between the </a:t>
            </a:r>
            <a:r>
              <a:rPr lang="en-GB" sz="1800" dirty="0" err="1"/>
              <a:t>jugs.Step</a:t>
            </a:r>
            <a:r>
              <a:rPr lang="en-GB" sz="1800" dirty="0"/>
              <a:t> by step, the algorithm tries different moves until it reaches a state where one jug has exactly 2 </a:t>
            </a:r>
            <a:r>
              <a:rPr lang="en-GB" sz="1800" dirty="0" err="1"/>
              <a:t>liters</a:t>
            </a:r>
            <a:r>
              <a:rPr lang="en-GB" sz="1800" dirty="0"/>
              <a:t> of </a:t>
            </a:r>
            <a:r>
              <a:rPr lang="en-GB" sz="1800" dirty="0" err="1"/>
              <a:t>water.The</a:t>
            </a:r>
            <a:r>
              <a:rPr lang="en-GB" sz="1800" dirty="0"/>
              <a:t> sequence of states found is:(0,0) → (4,0) → (1,3) → (1,0) → (0,1) → (4,1) → (2,3)At the final state (2, 3), Jug 1 contains 2 </a:t>
            </a:r>
            <a:r>
              <a:rPr lang="en-GB" sz="1800" dirty="0" err="1"/>
              <a:t>liters</a:t>
            </a:r>
            <a:r>
              <a:rPr lang="en-GB" sz="1800" dirty="0"/>
              <a:t>, which is the </a:t>
            </a:r>
            <a:r>
              <a:rPr lang="en-GB" sz="1800" dirty="0" err="1"/>
              <a:t>goal.Thus</a:t>
            </a:r>
            <a:r>
              <a:rPr lang="en-GB" sz="1800" dirty="0"/>
              <a:t>, the program successfully solves the problem using DFS by exploring possible water transfers and finding a valid solution path.</a:t>
            </a:r>
          </a:p>
          <a:p>
            <a:pPr marL="0" lvl="0" indent="0">
              <a:buNone/>
            </a:pPr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4DE17-4104-DFCE-8798-BB20BE98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16" y="3429000"/>
            <a:ext cx="4126137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DDB03-7C28-C229-4010-5DE6C8EBE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2CBA-F00F-E460-9310-98BB34A9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B80C-5DBF-5459-D8CF-CCFD2271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u="sng" dirty="0"/>
              <a:t>RESULT:</a:t>
            </a:r>
          </a:p>
          <a:p>
            <a:pPr marL="0" lvl="0" indent="0">
              <a:buNone/>
            </a:pPr>
            <a:r>
              <a:rPr lang="en-GB" dirty="0"/>
              <a:t>The program starts with both jugs empty and applies the Depth First Search (DFS) algorithm to explore all possible ways of filling, emptying, and pouring water between the two </a:t>
            </a:r>
            <a:r>
              <a:rPr lang="en-GB" dirty="0" err="1"/>
              <a:t>jugs.Through</a:t>
            </a:r>
            <a:r>
              <a:rPr lang="en-GB" dirty="0"/>
              <a:t> this process, the algorithm finds a valid sequence of actions that results in exactly 2 </a:t>
            </a:r>
            <a:r>
              <a:rPr lang="en-GB" dirty="0" err="1"/>
              <a:t>liters</a:t>
            </a:r>
            <a:r>
              <a:rPr lang="en-GB" dirty="0"/>
              <a:t> of water in one of the jugs.</a:t>
            </a:r>
          </a:p>
          <a:p>
            <a:pPr marL="0" lvl="0" indent="0">
              <a:buNone/>
            </a:pPr>
            <a:r>
              <a:rPr lang="en-GB" dirty="0"/>
              <a:t> </a:t>
            </a:r>
            <a:r>
              <a:rPr lang="en-GB" u="sng" dirty="0"/>
              <a:t>Future Enhancement :</a:t>
            </a:r>
          </a:p>
          <a:p>
            <a:r>
              <a:rPr lang="en-GB" dirty="0"/>
              <a:t>Add a Graphical User Interface (GUI) to visualize jug operations step by step.</a:t>
            </a:r>
          </a:p>
          <a:p>
            <a:r>
              <a:rPr lang="en-GB" dirty="0"/>
              <a:t>Implement other AI algorithms like BFS or A* to find the shortest path.</a:t>
            </a:r>
          </a:p>
          <a:p>
            <a:r>
              <a:rPr lang="en-GB" dirty="0"/>
              <a:t>Allow user input for different jug sizes and target values.</a:t>
            </a:r>
          </a:p>
          <a:p>
            <a:r>
              <a:rPr lang="en-GB" dirty="0"/>
              <a:t>Compare performance of DFS with other search methods.</a:t>
            </a:r>
          </a:p>
          <a:p>
            <a:r>
              <a:rPr lang="en-GB" dirty="0"/>
              <a:t>Develop a mobile or web app version for interactive learning.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3A56D-7339-52F5-C1D1-E511E42C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1B89E-24F0-EC7E-A93E-143617F0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6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514350" lvl="0" indent="-514350">
              <a:buAutoNum type="arabicPeriod"/>
            </a:pPr>
            <a:r>
              <a:rPr lang="en-US" dirty="0"/>
              <a:t>Artificial Intelligence: A Modern Approach (3rd Edition) by Stuart Russell and Peter Norvig — Chapter on Search Strategies.</a:t>
            </a:r>
          </a:p>
          <a:p>
            <a:pPr marL="514350" lvl="0" indent="-514350">
              <a:buAutoNum type="arabicPeriod"/>
            </a:pPr>
            <a:r>
              <a:rPr lang="en-US" dirty="0" err="1"/>
              <a:t>GeeksforGeeks</a:t>
            </a:r>
            <a:r>
              <a:rPr lang="en-US" dirty="0"/>
              <a:t>: “Water Jug Problem using DFS” — </a:t>
            </a:r>
            <a:r>
              <a:rPr lang="en-US" dirty="0">
                <a:hlinkClick r:id="rId2"/>
              </a:rPr>
              <a:t>https://www.geeksforgeeks.org/water-jug-problem-using-dfs/</a:t>
            </a:r>
            <a:endParaRPr lang="en-US" dirty="0"/>
          </a:p>
          <a:p>
            <a:pPr marL="514350" lvl="0" indent="-514350">
              <a:buAutoNum type="arabicPeriod"/>
            </a:pPr>
            <a:r>
              <a:rPr lang="en-US" dirty="0" err="1"/>
              <a:t>Tutorialspoint</a:t>
            </a:r>
            <a:r>
              <a:rPr lang="en-US" dirty="0"/>
              <a:t>: “AI Search Algorithms - Depth First Search”</a:t>
            </a:r>
          </a:p>
          <a:p>
            <a:pPr marL="514350" lvl="0" indent="-514350">
              <a:buAutoNum type="arabicPeriod"/>
            </a:pPr>
            <a:r>
              <a:rPr lang="en-US" dirty="0"/>
              <a:t>GitHub Repositories: Example Python Implementations of Water Jug Problem</a:t>
            </a:r>
          </a:p>
          <a:p>
            <a:pPr marL="514350" lvl="0" indent="-514350">
              <a:buAutoNum type="arabicPeriod"/>
            </a:pPr>
            <a:r>
              <a:rPr lang="en-US" dirty="0"/>
              <a:t>AI Practical Lab Manual (University reference materials) — Unit on Search-Based Problem Solving.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