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ACA9DF5F-E964-4957-AFA0-0EA846D46BED}" type="datetimeFigureOut">
              <a:rPr lang="en-IN" smtClean="0"/>
              <a:t>02-08-2024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29DDB1A-DAA2-4CBD-BD48-291403886725}" type="slidenum">
              <a:rPr lang="en-IN" smtClean="0"/>
              <a:t>‹#›</a:t>
            </a:fld>
            <a:endParaRPr lang="en-IN"/>
          </a:p>
        </p:txBody>
      </p:sp>
    </p:spTree>
    <p:extLst>
      <p:ext uri="{BB962C8B-B14F-4D97-AF65-F5344CB8AC3E}">
        <p14:creationId xmlns:p14="http://schemas.microsoft.com/office/powerpoint/2010/main" val="11158135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A9DF5F-E964-4957-AFA0-0EA846D46BED}"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DDB1A-DAA2-4CBD-BD48-291403886725}"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11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A9DF5F-E964-4957-AFA0-0EA846D46BED}"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DDB1A-DAA2-4CBD-BD48-291403886725}"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77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A9DF5F-E964-4957-AFA0-0EA846D46BED}"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DDB1A-DAA2-4CBD-BD48-291403886725}"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042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A9DF5F-E964-4957-AFA0-0EA846D46BED}"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DDB1A-DAA2-4CBD-BD48-291403886725}"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919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A9DF5F-E964-4957-AFA0-0EA846D46BED}"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DDB1A-DAA2-4CBD-BD48-291403886725}"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674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A9DF5F-E964-4957-AFA0-0EA846D46BED}"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9DDB1A-DAA2-4CBD-BD48-291403886725}"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633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A9DF5F-E964-4957-AFA0-0EA846D46BED}"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9DDB1A-DAA2-4CBD-BD48-291403886725}"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105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9DF5F-E964-4957-AFA0-0EA846D46BED}"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9DDB1A-DAA2-4CBD-BD48-291403886725}"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610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A9DF5F-E964-4957-AFA0-0EA846D46BED}"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DDB1A-DAA2-4CBD-BD48-291403886725}" type="slidenum">
              <a:rPr lang="en-IN" smtClean="0"/>
              <a:t>‹#›</a:t>
            </a:fld>
            <a:endParaRPr lang="en-IN"/>
          </a:p>
        </p:txBody>
      </p:sp>
    </p:spTree>
    <p:extLst>
      <p:ext uri="{BB962C8B-B14F-4D97-AF65-F5344CB8AC3E}">
        <p14:creationId xmlns:p14="http://schemas.microsoft.com/office/powerpoint/2010/main" val="290659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A9DF5F-E964-4957-AFA0-0EA846D46BED}"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DDB1A-DAA2-4CBD-BD48-291403886725}" type="slidenum">
              <a:rPr lang="en-IN" smtClean="0"/>
              <a:t>‹#›</a:t>
            </a:fld>
            <a:endParaRPr lang="en-IN"/>
          </a:p>
        </p:txBody>
      </p:sp>
    </p:spTree>
    <p:extLst>
      <p:ext uri="{BB962C8B-B14F-4D97-AF65-F5344CB8AC3E}">
        <p14:creationId xmlns:p14="http://schemas.microsoft.com/office/powerpoint/2010/main" val="323495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CA9DF5F-E964-4957-AFA0-0EA846D46BED}" type="datetimeFigureOut">
              <a:rPr lang="en-IN" smtClean="0"/>
              <a:t>02-08-2024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129DDB1A-DAA2-4CBD-BD48-291403886725}" type="slidenum">
              <a:rPr lang="en-IN" smtClean="0"/>
              <a:t>‹#›</a:t>
            </a:fld>
            <a:endParaRPr lang="en-IN"/>
          </a:p>
        </p:txBody>
      </p:sp>
    </p:spTree>
    <p:extLst>
      <p:ext uri="{BB962C8B-B14F-4D97-AF65-F5344CB8AC3E}">
        <p14:creationId xmlns:p14="http://schemas.microsoft.com/office/powerpoint/2010/main" val="158429855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68" y="758952"/>
            <a:ext cx="10604810" cy="3177428"/>
          </a:xfrm>
        </p:spPr>
        <p:txBody>
          <a:bodyPr/>
          <a:lstStyle/>
          <a:p>
            <a:r>
              <a:rPr lang="en-US" dirty="0" smtClean="0"/>
              <a:t>Entertainer Data Analysis </a:t>
            </a:r>
            <a:endParaRPr lang="en-IN" dirty="0"/>
          </a:p>
        </p:txBody>
      </p:sp>
      <p:sp>
        <p:nvSpPr>
          <p:cNvPr id="3" name="Subtitle 2"/>
          <p:cNvSpPr>
            <a:spLocks noGrp="1"/>
          </p:cNvSpPr>
          <p:nvPr>
            <p:ph type="subTitle" idx="1"/>
          </p:nvPr>
        </p:nvSpPr>
        <p:spPr/>
        <p:txBody>
          <a:bodyPr/>
          <a:lstStyle/>
          <a:p>
            <a:r>
              <a:rPr lang="en-US" dirty="0" smtClean="0"/>
              <a:t>Presented By: </a:t>
            </a:r>
            <a:r>
              <a:rPr lang="en-US" dirty="0" err="1" smtClean="0"/>
              <a:t>Devika</a:t>
            </a:r>
            <a:r>
              <a:rPr lang="en-US" dirty="0" smtClean="0"/>
              <a:t> </a:t>
            </a:r>
            <a:r>
              <a:rPr lang="en-US" dirty="0" err="1" smtClean="0"/>
              <a:t>Babu</a:t>
            </a:r>
            <a:r>
              <a:rPr lang="en-US" dirty="0" smtClean="0"/>
              <a:t> </a:t>
            </a:r>
            <a:r>
              <a:rPr lang="en-US" dirty="0" err="1" smtClean="0"/>
              <a:t>Kadavil</a:t>
            </a:r>
            <a:endParaRPr lang="en-IN" dirty="0"/>
          </a:p>
        </p:txBody>
      </p:sp>
    </p:spTree>
    <p:extLst>
      <p:ext uri="{BB962C8B-B14F-4D97-AF65-F5344CB8AC3E}">
        <p14:creationId xmlns:p14="http://schemas.microsoft.com/office/powerpoint/2010/main" val="67003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25" y="1788462"/>
            <a:ext cx="9692640" cy="1397124"/>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80132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gn="just"/>
            <a:r>
              <a:rPr lang="en-US"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lang="en-IN" dirty="0"/>
          </a:p>
          <a:p>
            <a:pPr algn="just"/>
            <a:endParaRPr lang="en-US" dirty="0"/>
          </a:p>
          <a:p>
            <a:pPr algn="just"/>
            <a:endParaRPr lang="en-IN" dirty="0"/>
          </a:p>
        </p:txBody>
      </p:sp>
    </p:spTree>
    <p:extLst>
      <p:ext uri="{BB962C8B-B14F-4D97-AF65-F5344CB8AC3E}">
        <p14:creationId xmlns:p14="http://schemas.microsoft.com/office/powerpoint/2010/main" val="352890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algn="just"/>
            <a:r>
              <a:rPr lang="en-US" dirty="0" smtClean="0"/>
              <a:t>The entertainment industry relies heavily on data for insights into trends and audience preferences. </a:t>
            </a:r>
          </a:p>
          <a:p>
            <a:pPr algn="just"/>
            <a:r>
              <a:rPr lang="en-US" dirty="0" smtClean="0"/>
              <a:t>This report analyzes entertainer data, focusing on Singer and Actor Profession. </a:t>
            </a:r>
          </a:p>
          <a:p>
            <a:pPr algn="just"/>
            <a:r>
              <a:rPr lang="en-US" dirty="0" smtClean="0"/>
              <a:t>We aim to extract actionable insights for entertainers and their teams. </a:t>
            </a:r>
          </a:p>
          <a:p>
            <a:pPr algn="just"/>
            <a:r>
              <a:rPr lang="en-US" dirty="0" smtClean="0"/>
              <a:t>Key objectives include the top Oscar winners list, and the top 10 Entertainers with the most awards</a:t>
            </a:r>
          </a:p>
          <a:p>
            <a:pPr algn="just"/>
            <a:r>
              <a:rPr lang="en-US" dirty="0" smtClean="0"/>
              <a:t>Aiming to optimize strategies and engagements in the industry.</a:t>
            </a:r>
          </a:p>
          <a:p>
            <a:pPr algn="just"/>
            <a:endParaRPr lang="en-IN" dirty="0"/>
          </a:p>
        </p:txBody>
      </p:sp>
    </p:spTree>
    <p:extLst>
      <p:ext uri="{BB962C8B-B14F-4D97-AF65-F5344CB8AC3E}">
        <p14:creationId xmlns:p14="http://schemas.microsoft.com/office/powerpoint/2010/main" val="161979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IN" dirty="0"/>
          </a:p>
        </p:txBody>
      </p:sp>
      <p:sp>
        <p:nvSpPr>
          <p:cNvPr id="3" name="Content Placeholder 2"/>
          <p:cNvSpPr>
            <a:spLocks noGrp="1"/>
          </p:cNvSpPr>
          <p:nvPr>
            <p:ph idx="1"/>
          </p:nvPr>
        </p:nvSpPr>
        <p:spPr/>
        <p:txBody>
          <a:bodyPr/>
          <a:lstStyle/>
          <a:p>
            <a:pPr algn="just"/>
            <a:r>
              <a:rPr lang="en-US" b="1" dirty="0"/>
              <a:t>Entertainer-Basic Info:</a:t>
            </a:r>
            <a:r>
              <a:rPr lang="en-US" dirty="0"/>
              <a:t> It consists of list of 70 Entertainers Name, Birth year and Gender</a:t>
            </a:r>
          </a:p>
          <a:p>
            <a:pPr algn="just"/>
            <a:r>
              <a:rPr lang="en-US" b="1" dirty="0"/>
              <a:t>Entertainer-Breakthrough Info:</a:t>
            </a:r>
            <a:r>
              <a:rPr lang="en-US" dirty="0"/>
              <a:t> It consists of details about the 70 entertainers like breakthrough year, first major award, breakthrough movie name</a:t>
            </a:r>
          </a:p>
          <a:p>
            <a:pPr algn="just"/>
            <a:r>
              <a:rPr lang="en-US" b="1" dirty="0"/>
              <a:t>Entertainer-Last major work Info:</a:t>
            </a:r>
            <a:r>
              <a:rPr lang="en-US" dirty="0"/>
              <a:t> It consists of the details about the 70 entertainers last major work and if died, Year of death details</a:t>
            </a:r>
          </a:p>
        </p:txBody>
      </p:sp>
    </p:spTree>
    <p:extLst>
      <p:ext uri="{BB962C8B-B14F-4D97-AF65-F5344CB8AC3E}">
        <p14:creationId xmlns:p14="http://schemas.microsoft.com/office/powerpoint/2010/main" val="221791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KPI’s</a:t>
            </a:r>
            <a:endParaRPr lang="en-IN" dirty="0"/>
          </a:p>
        </p:txBody>
      </p:sp>
      <p:sp>
        <p:nvSpPr>
          <p:cNvPr id="3" name="Content Placeholder 2"/>
          <p:cNvSpPr>
            <a:spLocks noGrp="1"/>
          </p:cNvSpPr>
          <p:nvPr>
            <p:ph idx="1"/>
          </p:nvPr>
        </p:nvSpPr>
        <p:spPr/>
        <p:txBody>
          <a:bodyPr/>
          <a:lstStyle/>
          <a:p>
            <a:pPr algn="just"/>
            <a:r>
              <a:rPr lang="en-IN" dirty="0" smtClean="0"/>
              <a:t>Visualization of Singers &amp; Actors with their respective awards.</a:t>
            </a:r>
          </a:p>
          <a:p>
            <a:pPr algn="just"/>
            <a:r>
              <a:rPr lang="en-IN" dirty="0" smtClean="0"/>
              <a:t>Awards Distribution</a:t>
            </a:r>
          </a:p>
          <a:p>
            <a:pPr algn="just"/>
            <a:r>
              <a:rPr lang="en-IN" dirty="0" smtClean="0"/>
              <a:t>Entertainer with their Profession</a:t>
            </a:r>
          </a:p>
          <a:p>
            <a:pPr algn="just"/>
            <a:r>
              <a:rPr lang="en-IN" dirty="0" smtClean="0"/>
              <a:t>Top Entertainer with Big Number of Awards</a:t>
            </a:r>
          </a:p>
          <a:p>
            <a:pPr algn="just"/>
            <a:r>
              <a:rPr lang="en-IN" dirty="0" smtClean="0"/>
              <a:t>Visualization of Total Nominees &amp; Total Awards Won</a:t>
            </a:r>
          </a:p>
          <a:p>
            <a:pPr algn="just"/>
            <a:r>
              <a:rPr lang="en-IN" dirty="0" smtClean="0"/>
              <a:t>Top Entertainer with their different type of  Winning Awards  </a:t>
            </a:r>
          </a:p>
          <a:p>
            <a:pPr algn="just"/>
            <a:endParaRPr lang="en-IN" dirty="0"/>
          </a:p>
        </p:txBody>
      </p:sp>
    </p:spTree>
    <p:extLst>
      <p:ext uri="{BB962C8B-B14F-4D97-AF65-F5344CB8AC3E}">
        <p14:creationId xmlns:p14="http://schemas.microsoft.com/office/powerpoint/2010/main" val="179104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Dashboard</a:t>
            </a:r>
            <a:endParaRPr lang="en-IN" dirty="0"/>
          </a:p>
        </p:txBody>
      </p:sp>
      <p:pic>
        <p:nvPicPr>
          <p:cNvPr id="4" name="Content Placeholder 3"/>
          <p:cNvPicPr>
            <a:picLocks noGrp="1" noChangeAspect="1"/>
          </p:cNvPicPr>
          <p:nvPr>
            <p:ph idx="1"/>
          </p:nvPr>
        </p:nvPicPr>
        <p:blipFill>
          <a:blip r:embed="rId2"/>
          <a:stretch>
            <a:fillRect/>
          </a:stretch>
        </p:blipFill>
        <p:spPr>
          <a:xfrm>
            <a:off x="1600750" y="1828800"/>
            <a:ext cx="7917351" cy="4351338"/>
          </a:xfrm>
          <a:prstGeom prst="rect">
            <a:avLst/>
          </a:prstGeom>
        </p:spPr>
      </p:pic>
    </p:spTree>
    <p:extLst>
      <p:ext uri="{BB962C8B-B14F-4D97-AF65-F5344CB8AC3E}">
        <p14:creationId xmlns:p14="http://schemas.microsoft.com/office/powerpoint/2010/main" val="247830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444" y="130949"/>
            <a:ext cx="10515600" cy="1325563"/>
          </a:xfrm>
        </p:spPr>
        <p:txBody>
          <a:bodyPr/>
          <a:lstStyle/>
          <a:p>
            <a:r>
              <a:rPr lang="en-US" dirty="0" smtClean="0"/>
              <a:t>Entertainer Dashboard</a:t>
            </a:r>
            <a:endParaRPr lang="en-IN" dirty="0"/>
          </a:p>
        </p:txBody>
      </p:sp>
      <p:pic>
        <p:nvPicPr>
          <p:cNvPr id="4" name="Content Placeholder 3"/>
          <p:cNvPicPr>
            <a:picLocks noGrp="1" noChangeAspect="1"/>
          </p:cNvPicPr>
          <p:nvPr>
            <p:ph idx="1"/>
          </p:nvPr>
        </p:nvPicPr>
        <p:blipFill>
          <a:blip r:embed="rId2"/>
          <a:stretch>
            <a:fillRect/>
          </a:stretch>
        </p:blipFill>
        <p:spPr>
          <a:xfrm>
            <a:off x="1260088" y="1365590"/>
            <a:ext cx="9344722" cy="5259960"/>
          </a:xfrm>
          <a:prstGeom prst="rect">
            <a:avLst/>
          </a:prstGeom>
        </p:spPr>
      </p:pic>
    </p:spTree>
    <p:extLst>
      <p:ext uri="{BB962C8B-B14F-4D97-AF65-F5344CB8AC3E}">
        <p14:creationId xmlns:p14="http://schemas.microsoft.com/office/powerpoint/2010/main" val="21221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712" y="0"/>
            <a:ext cx="10515600" cy="1325563"/>
          </a:xfrm>
        </p:spPr>
        <p:txBody>
          <a:bodyPr/>
          <a:lstStyle/>
          <a:p>
            <a:r>
              <a:rPr lang="en-US" dirty="0" smtClean="0"/>
              <a:t>Awards Dashboard</a:t>
            </a:r>
            <a:endParaRPr lang="en-IN" dirty="0"/>
          </a:p>
        </p:txBody>
      </p:sp>
      <p:pic>
        <p:nvPicPr>
          <p:cNvPr id="4" name="Content Placeholder 3"/>
          <p:cNvPicPr>
            <a:picLocks noGrp="1" noChangeAspect="1"/>
          </p:cNvPicPr>
          <p:nvPr>
            <p:ph idx="1"/>
          </p:nvPr>
        </p:nvPicPr>
        <p:blipFill>
          <a:blip r:embed="rId2"/>
          <a:stretch>
            <a:fillRect/>
          </a:stretch>
        </p:blipFill>
        <p:spPr>
          <a:xfrm>
            <a:off x="1416204" y="1301598"/>
            <a:ext cx="9210907" cy="5313619"/>
          </a:xfrm>
          <a:prstGeom prst="rect">
            <a:avLst/>
          </a:prstGeom>
        </p:spPr>
      </p:pic>
    </p:spTree>
    <p:extLst>
      <p:ext uri="{BB962C8B-B14F-4D97-AF65-F5344CB8AC3E}">
        <p14:creationId xmlns:p14="http://schemas.microsoft.com/office/powerpoint/2010/main" val="236962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IN" dirty="0"/>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v"/>
            </a:pPr>
            <a:r>
              <a:rPr lang="en-US" dirty="0"/>
              <a:t>Top 3 entertainers are Meryl Streep, Leonardo DiCaprio &amp; Tom hanks with most awards.</a:t>
            </a:r>
          </a:p>
          <a:p>
            <a:pPr marL="285750" indent="-285750">
              <a:buFont typeface="Wingdings" panose="05000000000000000000" pitchFamily="2" charset="2"/>
              <a:buChar char="v"/>
            </a:pPr>
            <a:r>
              <a:rPr lang="en-US" dirty="0"/>
              <a:t>Meryl Streep is the best entertainer with 177 total awards including 3 Oscars, 3 Emmy and 171 others.</a:t>
            </a:r>
          </a:p>
          <a:p>
            <a:pPr marL="285750" indent="-285750">
              <a:buFont typeface="Wingdings" panose="05000000000000000000" pitchFamily="2" charset="2"/>
              <a:buChar char="v"/>
            </a:pPr>
            <a:r>
              <a:rPr lang="en-US" dirty="0"/>
              <a:t>Katherine Hepburn won most numbers of Oscars(4).</a:t>
            </a:r>
          </a:p>
          <a:p>
            <a:pPr marL="285750" indent="-285750">
              <a:buFont typeface="Wingdings" panose="05000000000000000000" pitchFamily="2" charset="2"/>
              <a:buChar char="v"/>
            </a:pPr>
            <a:r>
              <a:rPr lang="en-US" dirty="0"/>
              <a:t>Oprah Winfrey won most number of Emmy Awards(18).</a:t>
            </a:r>
          </a:p>
          <a:p>
            <a:pPr marL="285750" indent="-285750">
              <a:buFont typeface="Wingdings" panose="05000000000000000000" pitchFamily="2" charset="2"/>
              <a:buChar char="v"/>
            </a:pPr>
            <a:r>
              <a:rPr lang="en-US" dirty="0"/>
              <a:t>Stevie Wonder won most number of Grammy Awards(24).</a:t>
            </a:r>
          </a:p>
          <a:p>
            <a:pPr marL="285750" indent="-285750">
              <a:buFont typeface="Wingdings" panose="05000000000000000000" pitchFamily="2" charset="2"/>
              <a:buChar char="v"/>
            </a:pPr>
            <a:r>
              <a:rPr lang="en-US" dirty="0"/>
              <a:t>Actors wins the most awards(1709) as compared to Singers(640).</a:t>
            </a:r>
          </a:p>
          <a:p>
            <a:pPr marL="285750" indent="-285750">
              <a:buFont typeface="Wingdings" panose="05000000000000000000" pitchFamily="2" charset="2"/>
              <a:buChar char="v"/>
            </a:pPr>
            <a:r>
              <a:rPr lang="en-US" dirty="0"/>
              <a:t>There are 71.5% male entertainers and 28.5% female entertainers.</a:t>
            </a:r>
          </a:p>
          <a:p>
            <a:endParaRPr lang="en-IN" dirty="0"/>
          </a:p>
        </p:txBody>
      </p:sp>
    </p:spTree>
    <p:extLst>
      <p:ext uri="{BB962C8B-B14F-4D97-AF65-F5344CB8AC3E}">
        <p14:creationId xmlns:p14="http://schemas.microsoft.com/office/powerpoint/2010/main" val="2278558297"/>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19</TotalTime>
  <Words>331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Wingdings</vt:lpstr>
      <vt:lpstr>Wingdings 2</vt:lpstr>
      <vt:lpstr>View</vt:lpstr>
      <vt:lpstr>Entertainer Data Analysis </vt:lpstr>
      <vt:lpstr>Introduction</vt:lpstr>
      <vt:lpstr>Problem Statement</vt:lpstr>
      <vt:lpstr>Data Set</vt:lpstr>
      <vt:lpstr>Main KPI’s</vt:lpstr>
      <vt:lpstr>Mock Dashboard</vt:lpstr>
      <vt:lpstr>Entertainer Dashboard</vt:lpstr>
      <vt:lpstr>Awards Dashboard</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 </dc:title>
  <dc:creator>Admin</dc:creator>
  <cp:lastModifiedBy>Admin</cp:lastModifiedBy>
  <cp:revision>3</cp:revision>
  <dcterms:created xsi:type="dcterms:W3CDTF">2024-08-02T06:21:15Z</dcterms:created>
  <dcterms:modified xsi:type="dcterms:W3CDTF">2024-08-02T06:41:12Z</dcterms:modified>
</cp:coreProperties>
</file>