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7431E-FD38-48F1-8F17-2A6B35D76793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52613A92-DF02-45A8-A364-02CFA3DA9421}">
      <dgm:prSet phldrT="[Text]"/>
      <dgm:spPr/>
      <dgm:t>
        <a:bodyPr/>
        <a:lstStyle/>
        <a:p>
          <a:r>
            <a:rPr lang="en-US" dirty="0"/>
            <a:t>Install/Import Needed Libraries</a:t>
          </a:r>
          <a:endParaRPr lang="en-IN" dirty="0"/>
        </a:p>
      </dgm:t>
    </dgm:pt>
    <dgm:pt modelId="{AA02C34D-EA99-4EFD-91F2-D69DA5A190CB}" type="parTrans" cxnId="{FFB97466-3868-40E7-82AC-D75303279257}">
      <dgm:prSet/>
      <dgm:spPr/>
      <dgm:t>
        <a:bodyPr/>
        <a:lstStyle/>
        <a:p>
          <a:endParaRPr lang="en-IN"/>
        </a:p>
      </dgm:t>
    </dgm:pt>
    <dgm:pt modelId="{33CE0B03-3DBA-4EA5-A0F7-CF1EB7DFD4C4}" type="sibTrans" cxnId="{FFB97466-3868-40E7-82AC-D75303279257}">
      <dgm:prSet/>
      <dgm:spPr/>
      <dgm:t>
        <a:bodyPr/>
        <a:lstStyle/>
        <a:p>
          <a:endParaRPr lang="en-IN"/>
        </a:p>
      </dgm:t>
    </dgm:pt>
    <dgm:pt modelId="{7DCA1C0A-7F0A-4B57-A9B3-6AEE573E261F}">
      <dgm:prSet phldrT="[Text]" custT="1"/>
      <dgm:spPr/>
      <dgm:t>
        <a:bodyPr/>
        <a:lstStyle/>
        <a:p>
          <a:r>
            <a:rPr lang="en-US" sz="2400" dirty="0" err="1"/>
            <a:t>Pytrends</a:t>
          </a:r>
          <a:r>
            <a:rPr lang="en-US" sz="2400" dirty="0"/>
            <a:t>,</a:t>
          </a:r>
          <a:endParaRPr lang="en-IN" sz="2400" dirty="0"/>
        </a:p>
      </dgm:t>
    </dgm:pt>
    <dgm:pt modelId="{8D8EEBB5-8A4B-4ED3-AA51-80389BAA00B5}" type="parTrans" cxnId="{0323D708-77F9-41F0-8041-7E84AD521793}">
      <dgm:prSet/>
      <dgm:spPr/>
      <dgm:t>
        <a:bodyPr/>
        <a:lstStyle/>
        <a:p>
          <a:endParaRPr lang="en-IN"/>
        </a:p>
      </dgm:t>
    </dgm:pt>
    <dgm:pt modelId="{51E91087-6242-4204-9854-667ACE12F2B5}" type="sibTrans" cxnId="{0323D708-77F9-41F0-8041-7E84AD521793}">
      <dgm:prSet/>
      <dgm:spPr/>
      <dgm:t>
        <a:bodyPr/>
        <a:lstStyle/>
        <a:p>
          <a:endParaRPr lang="en-IN"/>
        </a:p>
      </dgm:t>
    </dgm:pt>
    <dgm:pt modelId="{4F34F666-E297-43DE-A115-BCF608B5A707}">
      <dgm:prSet phldrT="[Text]"/>
      <dgm:spPr/>
      <dgm:t>
        <a:bodyPr/>
        <a:lstStyle/>
        <a:p>
          <a:r>
            <a:rPr lang="en-US" dirty="0"/>
            <a:t>Analyze the Google Trend</a:t>
          </a:r>
          <a:endParaRPr lang="en-IN" dirty="0"/>
        </a:p>
      </dgm:t>
    </dgm:pt>
    <dgm:pt modelId="{71C643BD-B16E-4C29-A3A4-E2DA932F3F5E}" type="parTrans" cxnId="{03B19645-F752-44F5-ABE5-0943A210F115}">
      <dgm:prSet/>
      <dgm:spPr/>
      <dgm:t>
        <a:bodyPr/>
        <a:lstStyle/>
        <a:p>
          <a:endParaRPr lang="en-IN"/>
        </a:p>
      </dgm:t>
    </dgm:pt>
    <dgm:pt modelId="{207657EA-4CF1-49EA-9808-2D4ABC148328}" type="sibTrans" cxnId="{03B19645-F752-44F5-ABE5-0943A210F115}">
      <dgm:prSet/>
      <dgm:spPr/>
      <dgm:t>
        <a:bodyPr/>
        <a:lstStyle/>
        <a:p>
          <a:endParaRPr lang="en-IN"/>
        </a:p>
      </dgm:t>
    </dgm:pt>
    <dgm:pt modelId="{D5D08905-AA64-4B97-AEDA-60493815A005}">
      <dgm:prSet phldrT="[Text]"/>
      <dgm:spPr/>
      <dgm:t>
        <a:bodyPr/>
        <a:lstStyle/>
        <a:p>
          <a:r>
            <a:rPr lang="en-US" dirty="0"/>
            <a:t>Using trends module from </a:t>
          </a:r>
          <a:r>
            <a:rPr lang="en-US" dirty="0" err="1"/>
            <a:t>Pythrends</a:t>
          </a:r>
          <a:endParaRPr lang="en-IN" dirty="0"/>
        </a:p>
      </dgm:t>
    </dgm:pt>
    <dgm:pt modelId="{34072ACB-05D6-4732-927A-EC4AF5D1F371}" type="parTrans" cxnId="{5EC3CF58-A55A-48C7-851D-058BEBFA6D9C}">
      <dgm:prSet/>
      <dgm:spPr/>
      <dgm:t>
        <a:bodyPr/>
        <a:lstStyle/>
        <a:p>
          <a:endParaRPr lang="en-IN"/>
        </a:p>
      </dgm:t>
    </dgm:pt>
    <dgm:pt modelId="{621FC9B3-797D-4544-9CA4-3C0AA2A826C3}" type="sibTrans" cxnId="{5EC3CF58-A55A-48C7-851D-058BEBFA6D9C}">
      <dgm:prSet/>
      <dgm:spPr/>
      <dgm:t>
        <a:bodyPr/>
        <a:lstStyle/>
        <a:p>
          <a:endParaRPr lang="en-IN"/>
        </a:p>
      </dgm:t>
    </dgm:pt>
    <dgm:pt modelId="{A35F617A-8EFA-4BD4-A8DF-0946256CCDCE}">
      <dgm:prSet phldrT="[Text]"/>
      <dgm:spPr/>
      <dgm:t>
        <a:bodyPr/>
        <a:lstStyle/>
        <a:p>
          <a:r>
            <a:rPr lang="en-US" dirty="0"/>
            <a:t>Final Analysis Visualization</a:t>
          </a:r>
          <a:endParaRPr lang="en-IN" dirty="0"/>
        </a:p>
      </dgm:t>
    </dgm:pt>
    <dgm:pt modelId="{70D9B7FE-139E-4242-B777-DBFED7521000}" type="parTrans" cxnId="{92BE5FBD-1972-4A6B-A5F0-48EFBFC4ADD0}">
      <dgm:prSet/>
      <dgm:spPr/>
      <dgm:t>
        <a:bodyPr/>
        <a:lstStyle/>
        <a:p>
          <a:endParaRPr lang="en-IN"/>
        </a:p>
      </dgm:t>
    </dgm:pt>
    <dgm:pt modelId="{39E48F00-0F86-4C15-95B8-3C725B01C665}" type="sibTrans" cxnId="{92BE5FBD-1972-4A6B-A5F0-48EFBFC4ADD0}">
      <dgm:prSet/>
      <dgm:spPr/>
      <dgm:t>
        <a:bodyPr/>
        <a:lstStyle/>
        <a:p>
          <a:endParaRPr lang="en-IN"/>
        </a:p>
      </dgm:t>
    </dgm:pt>
    <dgm:pt modelId="{A02D90E8-9383-4DA5-9EAD-79244CCA97A3}">
      <dgm:prSet phldrT="[Text]"/>
      <dgm:spPr/>
      <dgm:t>
        <a:bodyPr/>
        <a:lstStyle/>
        <a:p>
          <a:r>
            <a:rPr lang="en-US" dirty="0"/>
            <a:t>For better understanding for our analysis</a:t>
          </a:r>
          <a:endParaRPr lang="en-IN" dirty="0"/>
        </a:p>
      </dgm:t>
    </dgm:pt>
    <dgm:pt modelId="{8E909CBA-333E-4E9E-AA46-31FF8185C5A2}" type="parTrans" cxnId="{953036A5-6F80-4886-A154-BE3721AABE70}">
      <dgm:prSet/>
      <dgm:spPr/>
      <dgm:t>
        <a:bodyPr/>
        <a:lstStyle/>
        <a:p>
          <a:endParaRPr lang="en-IN"/>
        </a:p>
      </dgm:t>
    </dgm:pt>
    <dgm:pt modelId="{7DAA325C-C9D5-4786-BEBD-AE66939C299E}" type="sibTrans" cxnId="{953036A5-6F80-4886-A154-BE3721AABE70}">
      <dgm:prSet/>
      <dgm:spPr/>
      <dgm:t>
        <a:bodyPr/>
        <a:lstStyle/>
        <a:p>
          <a:endParaRPr lang="en-IN"/>
        </a:p>
      </dgm:t>
    </dgm:pt>
    <dgm:pt modelId="{EFD77236-2D59-4DF6-ACDD-8F616D9940E6}">
      <dgm:prSet phldrT="[Text]" custT="1"/>
      <dgm:spPr/>
      <dgm:t>
        <a:bodyPr/>
        <a:lstStyle/>
        <a:p>
          <a:r>
            <a:rPr lang="en-US" sz="2400" dirty="0"/>
            <a:t>Matplotlib</a:t>
          </a:r>
          <a:endParaRPr lang="en-IN" sz="2400" dirty="0"/>
        </a:p>
      </dgm:t>
    </dgm:pt>
    <dgm:pt modelId="{9EC43C8E-5515-4FDB-8A33-27BDB3293DAD}" type="parTrans" cxnId="{AB136B44-1E6C-4CCB-95D4-28C6BA3E7C1D}">
      <dgm:prSet/>
      <dgm:spPr/>
    </dgm:pt>
    <dgm:pt modelId="{0A6824BB-DA5F-42BD-8C51-6D39BACFA6EF}" type="sibTrans" cxnId="{AB136B44-1E6C-4CCB-95D4-28C6BA3E7C1D}">
      <dgm:prSet/>
      <dgm:spPr/>
    </dgm:pt>
    <dgm:pt modelId="{188B44AB-71EB-4EC2-B775-6522017595A7}">
      <dgm:prSet phldrT="[Text]" custT="1"/>
      <dgm:spPr/>
      <dgm:t>
        <a:bodyPr/>
        <a:lstStyle/>
        <a:p>
          <a:r>
            <a:rPr lang="en-US" sz="2400" dirty="0"/>
            <a:t> Pandas,</a:t>
          </a:r>
          <a:endParaRPr lang="en-IN" sz="2400" dirty="0"/>
        </a:p>
      </dgm:t>
    </dgm:pt>
    <dgm:pt modelId="{B76ED6A4-C24A-4D86-9C2C-341DC99CD8ED}" type="parTrans" cxnId="{EB2383BB-5FCA-4E4D-8A83-8920A16DBAD9}">
      <dgm:prSet/>
      <dgm:spPr/>
    </dgm:pt>
    <dgm:pt modelId="{75E6930A-2DFD-456A-A99C-66EB626D9F76}" type="sibTrans" cxnId="{EB2383BB-5FCA-4E4D-8A83-8920A16DBAD9}">
      <dgm:prSet/>
      <dgm:spPr/>
    </dgm:pt>
    <dgm:pt modelId="{A8B526AD-15C3-4FA4-8BE4-BD6D5AAB10A3}" type="pres">
      <dgm:prSet presAssocID="{5867431E-FD38-48F1-8F17-2A6B35D76793}" presName="linearFlow" presStyleCnt="0">
        <dgm:presLayoutVars>
          <dgm:dir/>
          <dgm:animLvl val="lvl"/>
          <dgm:resizeHandles val="exact"/>
        </dgm:presLayoutVars>
      </dgm:prSet>
      <dgm:spPr/>
    </dgm:pt>
    <dgm:pt modelId="{F5B84D02-74EB-4128-9006-7A024FD19DFC}" type="pres">
      <dgm:prSet presAssocID="{52613A92-DF02-45A8-A364-02CFA3DA9421}" presName="composite" presStyleCnt="0"/>
      <dgm:spPr/>
    </dgm:pt>
    <dgm:pt modelId="{90395545-387A-4A0A-B313-EF73FC422971}" type="pres">
      <dgm:prSet presAssocID="{52613A92-DF02-45A8-A364-02CFA3DA942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4B06B61-94A7-46D5-9E48-06E69301591A}" type="pres">
      <dgm:prSet presAssocID="{52613A92-DF02-45A8-A364-02CFA3DA9421}" presName="parSh" presStyleLbl="node1" presStyleIdx="0" presStyleCnt="3"/>
      <dgm:spPr/>
    </dgm:pt>
    <dgm:pt modelId="{24A70ACA-A7A6-48FD-BB3B-7FC1094B021C}" type="pres">
      <dgm:prSet presAssocID="{52613A92-DF02-45A8-A364-02CFA3DA9421}" presName="desTx" presStyleLbl="fgAcc1" presStyleIdx="0" presStyleCnt="3" custScaleX="110067">
        <dgm:presLayoutVars>
          <dgm:bulletEnabled val="1"/>
        </dgm:presLayoutVars>
      </dgm:prSet>
      <dgm:spPr/>
    </dgm:pt>
    <dgm:pt modelId="{58AC3602-5CBE-4E84-BE4C-E2588DA8A275}" type="pres">
      <dgm:prSet presAssocID="{33CE0B03-3DBA-4EA5-A0F7-CF1EB7DFD4C4}" presName="sibTrans" presStyleLbl="sibTrans2D1" presStyleIdx="0" presStyleCnt="2"/>
      <dgm:spPr/>
    </dgm:pt>
    <dgm:pt modelId="{D7882184-DC6E-41C0-B2B0-35F88B6C062D}" type="pres">
      <dgm:prSet presAssocID="{33CE0B03-3DBA-4EA5-A0F7-CF1EB7DFD4C4}" presName="connTx" presStyleLbl="sibTrans2D1" presStyleIdx="0" presStyleCnt="2"/>
      <dgm:spPr/>
    </dgm:pt>
    <dgm:pt modelId="{22C6EFD4-211F-43DE-842C-A86D03E429D9}" type="pres">
      <dgm:prSet presAssocID="{4F34F666-E297-43DE-A115-BCF608B5A707}" presName="composite" presStyleCnt="0"/>
      <dgm:spPr/>
    </dgm:pt>
    <dgm:pt modelId="{F8DDBE4F-6125-49FC-AD02-E2B57E9C61A1}" type="pres">
      <dgm:prSet presAssocID="{4F34F666-E297-43DE-A115-BCF608B5A70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8630E89-DFFD-48B5-8EDB-AF4FED7476C2}" type="pres">
      <dgm:prSet presAssocID="{4F34F666-E297-43DE-A115-BCF608B5A707}" presName="parSh" presStyleLbl="node1" presStyleIdx="1" presStyleCnt="3"/>
      <dgm:spPr/>
    </dgm:pt>
    <dgm:pt modelId="{A1AB7F80-AF76-4F14-8F03-34763CD34337}" type="pres">
      <dgm:prSet presAssocID="{4F34F666-E297-43DE-A115-BCF608B5A707}" presName="desTx" presStyleLbl="fgAcc1" presStyleIdx="1" presStyleCnt="3">
        <dgm:presLayoutVars>
          <dgm:bulletEnabled val="1"/>
        </dgm:presLayoutVars>
      </dgm:prSet>
      <dgm:spPr/>
    </dgm:pt>
    <dgm:pt modelId="{0FE9235E-F4A3-4C96-BEBB-DABDFD3A7EE2}" type="pres">
      <dgm:prSet presAssocID="{207657EA-4CF1-49EA-9808-2D4ABC148328}" presName="sibTrans" presStyleLbl="sibTrans2D1" presStyleIdx="1" presStyleCnt="2"/>
      <dgm:spPr/>
    </dgm:pt>
    <dgm:pt modelId="{50B24585-388B-4AEC-81F8-0F2FD268A14A}" type="pres">
      <dgm:prSet presAssocID="{207657EA-4CF1-49EA-9808-2D4ABC148328}" presName="connTx" presStyleLbl="sibTrans2D1" presStyleIdx="1" presStyleCnt="2"/>
      <dgm:spPr/>
    </dgm:pt>
    <dgm:pt modelId="{B647993B-3F2C-4298-AD23-9D398CC1725B}" type="pres">
      <dgm:prSet presAssocID="{A35F617A-8EFA-4BD4-A8DF-0946256CCDCE}" presName="composite" presStyleCnt="0"/>
      <dgm:spPr/>
    </dgm:pt>
    <dgm:pt modelId="{57310F42-BFFC-47B0-B438-CE18E4C53636}" type="pres">
      <dgm:prSet presAssocID="{A35F617A-8EFA-4BD4-A8DF-0946256CCDC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20165D2-D636-40E3-BF9E-13CDBD54879C}" type="pres">
      <dgm:prSet presAssocID="{A35F617A-8EFA-4BD4-A8DF-0946256CCDCE}" presName="parSh" presStyleLbl="node1" presStyleIdx="2" presStyleCnt="3"/>
      <dgm:spPr/>
    </dgm:pt>
    <dgm:pt modelId="{5FE1A4E6-C830-4087-92B2-86F02830C91D}" type="pres">
      <dgm:prSet presAssocID="{A35F617A-8EFA-4BD4-A8DF-0946256CCDC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323D708-77F9-41F0-8041-7E84AD521793}" srcId="{52613A92-DF02-45A8-A364-02CFA3DA9421}" destId="{7DCA1C0A-7F0A-4B57-A9B3-6AEE573E261F}" srcOrd="0" destOrd="0" parTransId="{8D8EEBB5-8A4B-4ED3-AA51-80389BAA00B5}" sibTransId="{51E91087-6242-4204-9854-667ACE12F2B5}"/>
    <dgm:cxn modelId="{3F78D610-6BAD-46F5-9F39-81A4D1E54419}" type="presOf" srcId="{A35F617A-8EFA-4BD4-A8DF-0946256CCDCE}" destId="{57310F42-BFFC-47B0-B438-CE18E4C53636}" srcOrd="0" destOrd="0" presId="urn:microsoft.com/office/officeart/2005/8/layout/process3"/>
    <dgm:cxn modelId="{1D2F682C-E895-4BBE-8561-DF641213FD30}" type="presOf" srcId="{33CE0B03-3DBA-4EA5-A0F7-CF1EB7DFD4C4}" destId="{D7882184-DC6E-41C0-B2B0-35F88B6C062D}" srcOrd="1" destOrd="0" presId="urn:microsoft.com/office/officeart/2005/8/layout/process3"/>
    <dgm:cxn modelId="{B122FB41-1799-49BB-AD66-685F0AC32FA4}" type="presOf" srcId="{33CE0B03-3DBA-4EA5-A0F7-CF1EB7DFD4C4}" destId="{58AC3602-5CBE-4E84-BE4C-E2588DA8A275}" srcOrd="0" destOrd="0" presId="urn:microsoft.com/office/officeart/2005/8/layout/process3"/>
    <dgm:cxn modelId="{AB136B44-1E6C-4CCB-95D4-28C6BA3E7C1D}" srcId="{52613A92-DF02-45A8-A364-02CFA3DA9421}" destId="{EFD77236-2D59-4DF6-ACDD-8F616D9940E6}" srcOrd="2" destOrd="0" parTransId="{9EC43C8E-5515-4FDB-8A33-27BDB3293DAD}" sibTransId="{0A6824BB-DA5F-42BD-8C51-6D39BACFA6EF}"/>
    <dgm:cxn modelId="{03B19645-F752-44F5-ABE5-0943A210F115}" srcId="{5867431E-FD38-48F1-8F17-2A6B35D76793}" destId="{4F34F666-E297-43DE-A115-BCF608B5A707}" srcOrd="1" destOrd="0" parTransId="{71C643BD-B16E-4C29-A3A4-E2DA932F3F5E}" sibTransId="{207657EA-4CF1-49EA-9808-2D4ABC148328}"/>
    <dgm:cxn modelId="{FFB97466-3868-40E7-82AC-D75303279257}" srcId="{5867431E-FD38-48F1-8F17-2A6B35D76793}" destId="{52613A92-DF02-45A8-A364-02CFA3DA9421}" srcOrd="0" destOrd="0" parTransId="{AA02C34D-EA99-4EFD-91F2-D69DA5A190CB}" sibTransId="{33CE0B03-3DBA-4EA5-A0F7-CF1EB7DFD4C4}"/>
    <dgm:cxn modelId="{51EDDD6A-2808-4C7B-B1E5-051C969E603D}" type="presOf" srcId="{52613A92-DF02-45A8-A364-02CFA3DA9421}" destId="{E4B06B61-94A7-46D5-9E48-06E69301591A}" srcOrd="1" destOrd="0" presId="urn:microsoft.com/office/officeart/2005/8/layout/process3"/>
    <dgm:cxn modelId="{5EC3CF58-A55A-48C7-851D-058BEBFA6D9C}" srcId="{4F34F666-E297-43DE-A115-BCF608B5A707}" destId="{D5D08905-AA64-4B97-AEDA-60493815A005}" srcOrd="0" destOrd="0" parTransId="{34072ACB-05D6-4732-927A-EC4AF5D1F371}" sibTransId="{621FC9B3-797D-4544-9CA4-3C0AA2A826C3}"/>
    <dgm:cxn modelId="{F4F54E82-8F3E-4057-A20F-E4303181C619}" type="presOf" srcId="{188B44AB-71EB-4EC2-B775-6522017595A7}" destId="{24A70ACA-A7A6-48FD-BB3B-7FC1094B021C}" srcOrd="0" destOrd="1" presId="urn:microsoft.com/office/officeart/2005/8/layout/process3"/>
    <dgm:cxn modelId="{53EA4487-1150-4310-B28C-A55EC1A36FC0}" type="presOf" srcId="{207657EA-4CF1-49EA-9808-2D4ABC148328}" destId="{0FE9235E-F4A3-4C96-BEBB-DABDFD3A7EE2}" srcOrd="0" destOrd="0" presId="urn:microsoft.com/office/officeart/2005/8/layout/process3"/>
    <dgm:cxn modelId="{50EE538C-34D7-44EA-8F8A-3DB799BDE584}" type="presOf" srcId="{7DCA1C0A-7F0A-4B57-A9B3-6AEE573E261F}" destId="{24A70ACA-A7A6-48FD-BB3B-7FC1094B021C}" srcOrd="0" destOrd="0" presId="urn:microsoft.com/office/officeart/2005/8/layout/process3"/>
    <dgm:cxn modelId="{4330359D-5EC9-4715-89AC-FDE1A72BC8F7}" type="presOf" srcId="{5867431E-FD38-48F1-8F17-2A6B35D76793}" destId="{A8B526AD-15C3-4FA4-8BE4-BD6D5AAB10A3}" srcOrd="0" destOrd="0" presId="urn:microsoft.com/office/officeart/2005/8/layout/process3"/>
    <dgm:cxn modelId="{953036A5-6F80-4886-A154-BE3721AABE70}" srcId="{A35F617A-8EFA-4BD4-A8DF-0946256CCDCE}" destId="{A02D90E8-9383-4DA5-9EAD-79244CCA97A3}" srcOrd="0" destOrd="0" parTransId="{8E909CBA-333E-4E9E-AA46-31FF8185C5A2}" sibTransId="{7DAA325C-C9D5-4786-BEBD-AE66939C299E}"/>
    <dgm:cxn modelId="{37535CB5-5840-4DCC-847F-337475725EF0}" type="presOf" srcId="{52613A92-DF02-45A8-A364-02CFA3DA9421}" destId="{90395545-387A-4A0A-B313-EF73FC422971}" srcOrd="0" destOrd="0" presId="urn:microsoft.com/office/officeart/2005/8/layout/process3"/>
    <dgm:cxn modelId="{EB2383BB-5FCA-4E4D-8A83-8920A16DBAD9}" srcId="{52613A92-DF02-45A8-A364-02CFA3DA9421}" destId="{188B44AB-71EB-4EC2-B775-6522017595A7}" srcOrd="1" destOrd="0" parTransId="{B76ED6A4-C24A-4D86-9C2C-341DC99CD8ED}" sibTransId="{75E6930A-2DFD-456A-A99C-66EB626D9F76}"/>
    <dgm:cxn modelId="{92BE5FBD-1972-4A6B-A5F0-48EFBFC4ADD0}" srcId="{5867431E-FD38-48F1-8F17-2A6B35D76793}" destId="{A35F617A-8EFA-4BD4-A8DF-0946256CCDCE}" srcOrd="2" destOrd="0" parTransId="{70D9B7FE-139E-4242-B777-DBFED7521000}" sibTransId="{39E48F00-0F86-4C15-95B8-3C725B01C665}"/>
    <dgm:cxn modelId="{C6E953BD-D3E3-4DB9-BD13-944039FC4DE0}" type="presOf" srcId="{A35F617A-8EFA-4BD4-A8DF-0946256CCDCE}" destId="{420165D2-D636-40E3-BF9E-13CDBD54879C}" srcOrd="1" destOrd="0" presId="urn:microsoft.com/office/officeart/2005/8/layout/process3"/>
    <dgm:cxn modelId="{2FF508BE-DD2E-4675-9B28-9510606B5974}" type="presOf" srcId="{4F34F666-E297-43DE-A115-BCF608B5A707}" destId="{08630E89-DFFD-48B5-8EDB-AF4FED7476C2}" srcOrd="1" destOrd="0" presId="urn:microsoft.com/office/officeart/2005/8/layout/process3"/>
    <dgm:cxn modelId="{852A72D7-0163-4560-9038-8765234D01B6}" type="presOf" srcId="{EFD77236-2D59-4DF6-ACDD-8F616D9940E6}" destId="{24A70ACA-A7A6-48FD-BB3B-7FC1094B021C}" srcOrd="0" destOrd="2" presId="urn:microsoft.com/office/officeart/2005/8/layout/process3"/>
    <dgm:cxn modelId="{D10F33E1-454D-4C81-984B-05708216774E}" type="presOf" srcId="{207657EA-4CF1-49EA-9808-2D4ABC148328}" destId="{50B24585-388B-4AEC-81F8-0F2FD268A14A}" srcOrd="1" destOrd="0" presId="urn:microsoft.com/office/officeart/2005/8/layout/process3"/>
    <dgm:cxn modelId="{E20D80E4-3381-4155-B74E-F184899DE350}" type="presOf" srcId="{4F34F666-E297-43DE-A115-BCF608B5A707}" destId="{F8DDBE4F-6125-49FC-AD02-E2B57E9C61A1}" srcOrd="0" destOrd="0" presId="urn:microsoft.com/office/officeart/2005/8/layout/process3"/>
    <dgm:cxn modelId="{6E9416E5-F52E-448C-8E52-F2B590DA7020}" type="presOf" srcId="{D5D08905-AA64-4B97-AEDA-60493815A005}" destId="{A1AB7F80-AF76-4F14-8F03-34763CD34337}" srcOrd="0" destOrd="0" presId="urn:microsoft.com/office/officeart/2005/8/layout/process3"/>
    <dgm:cxn modelId="{721136FD-691A-4E20-B48F-974FB7F1B66E}" type="presOf" srcId="{A02D90E8-9383-4DA5-9EAD-79244CCA97A3}" destId="{5FE1A4E6-C830-4087-92B2-86F02830C91D}" srcOrd="0" destOrd="0" presId="urn:microsoft.com/office/officeart/2005/8/layout/process3"/>
    <dgm:cxn modelId="{560355A7-9597-40E9-B29E-F882DADDFD5F}" type="presParOf" srcId="{A8B526AD-15C3-4FA4-8BE4-BD6D5AAB10A3}" destId="{F5B84D02-74EB-4128-9006-7A024FD19DFC}" srcOrd="0" destOrd="0" presId="urn:microsoft.com/office/officeart/2005/8/layout/process3"/>
    <dgm:cxn modelId="{7254538F-0E94-4A2F-98ED-B87EB6193454}" type="presParOf" srcId="{F5B84D02-74EB-4128-9006-7A024FD19DFC}" destId="{90395545-387A-4A0A-B313-EF73FC422971}" srcOrd="0" destOrd="0" presId="urn:microsoft.com/office/officeart/2005/8/layout/process3"/>
    <dgm:cxn modelId="{102F8DF7-5505-4ECC-8B03-E5E04782664F}" type="presParOf" srcId="{F5B84D02-74EB-4128-9006-7A024FD19DFC}" destId="{E4B06B61-94A7-46D5-9E48-06E69301591A}" srcOrd="1" destOrd="0" presId="urn:microsoft.com/office/officeart/2005/8/layout/process3"/>
    <dgm:cxn modelId="{8DE1CC76-7E44-4AB6-8995-04419EA1853C}" type="presParOf" srcId="{F5B84D02-74EB-4128-9006-7A024FD19DFC}" destId="{24A70ACA-A7A6-48FD-BB3B-7FC1094B021C}" srcOrd="2" destOrd="0" presId="urn:microsoft.com/office/officeart/2005/8/layout/process3"/>
    <dgm:cxn modelId="{C113F39C-5A58-40E5-ACD6-FD48A041D21A}" type="presParOf" srcId="{A8B526AD-15C3-4FA4-8BE4-BD6D5AAB10A3}" destId="{58AC3602-5CBE-4E84-BE4C-E2588DA8A275}" srcOrd="1" destOrd="0" presId="urn:microsoft.com/office/officeart/2005/8/layout/process3"/>
    <dgm:cxn modelId="{74B01AB7-425F-4A70-8835-F54784760412}" type="presParOf" srcId="{58AC3602-5CBE-4E84-BE4C-E2588DA8A275}" destId="{D7882184-DC6E-41C0-B2B0-35F88B6C062D}" srcOrd="0" destOrd="0" presId="urn:microsoft.com/office/officeart/2005/8/layout/process3"/>
    <dgm:cxn modelId="{DAC50870-23A2-4C09-A4FC-18AF3388F032}" type="presParOf" srcId="{A8B526AD-15C3-4FA4-8BE4-BD6D5AAB10A3}" destId="{22C6EFD4-211F-43DE-842C-A86D03E429D9}" srcOrd="2" destOrd="0" presId="urn:microsoft.com/office/officeart/2005/8/layout/process3"/>
    <dgm:cxn modelId="{2693A3B6-AF2F-4945-939D-CF9D2D99CAF4}" type="presParOf" srcId="{22C6EFD4-211F-43DE-842C-A86D03E429D9}" destId="{F8DDBE4F-6125-49FC-AD02-E2B57E9C61A1}" srcOrd="0" destOrd="0" presId="urn:microsoft.com/office/officeart/2005/8/layout/process3"/>
    <dgm:cxn modelId="{15CEFCE3-8B4B-4F66-8A37-4B2DE5F71EA6}" type="presParOf" srcId="{22C6EFD4-211F-43DE-842C-A86D03E429D9}" destId="{08630E89-DFFD-48B5-8EDB-AF4FED7476C2}" srcOrd="1" destOrd="0" presId="urn:microsoft.com/office/officeart/2005/8/layout/process3"/>
    <dgm:cxn modelId="{CF18B2CA-0708-48A3-AA78-7DD90181586B}" type="presParOf" srcId="{22C6EFD4-211F-43DE-842C-A86D03E429D9}" destId="{A1AB7F80-AF76-4F14-8F03-34763CD34337}" srcOrd="2" destOrd="0" presId="urn:microsoft.com/office/officeart/2005/8/layout/process3"/>
    <dgm:cxn modelId="{05E41013-F408-49B0-AAD3-9126C6CDDC53}" type="presParOf" srcId="{A8B526AD-15C3-4FA4-8BE4-BD6D5AAB10A3}" destId="{0FE9235E-F4A3-4C96-BEBB-DABDFD3A7EE2}" srcOrd="3" destOrd="0" presId="urn:microsoft.com/office/officeart/2005/8/layout/process3"/>
    <dgm:cxn modelId="{3EEC51B0-EAE2-41E9-B311-3EEE874F12F3}" type="presParOf" srcId="{0FE9235E-F4A3-4C96-BEBB-DABDFD3A7EE2}" destId="{50B24585-388B-4AEC-81F8-0F2FD268A14A}" srcOrd="0" destOrd="0" presId="urn:microsoft.com/office/officeart/2005/8/layout/process3"/>
    <dgm:cxn modelId="{384D87FD-DA15-40FB-A39D-C60361C0DAFB}" type="presParOf" srcId="{A8B526AD-15C3-4FA4-8BE4-BD6D5AAB10A3}" destId="{B647993B-3F2C-4298-AD23-9D398CC1725B}" srcOrd="4" destOrd="0" presId="urn:microsoft.com/office/officeart/2005/8/layout/process3"/>
    <dgm:cxn modelId="{7D93FAFE-0B95-4AAE-9B0C-EB71A4AA4802}" type="presParOf" srcId="{B647993B-3F2C-4298-AD23-9D398CC1725B}" destId="{57310F42-BFFC-47B0-B438-CE18E4C53636}" srcOrd="0" destOrd="0" presId="urn:microsoft.com/office/officeart/2005/8/layout/process3"/>
    <dgm:cxn modelId="{331F8D0A-8F1F-4A53-A3FE-6F68309B7A63}" type="presParOf" srcId="{B647993B-3F2C-4298-AD23-9D398CC1725B}" destId="{420165D2-D636-40E3-BF9E-13CDBD54879C}" srcOrd="1" destOrd="0" presId="urn:microsoft.com/office/officeart/2005/8/layout/process3"/>
    <dgm:cxn modelId="{F2A4AF2A-03A6-4757-8923-DAE2F904C585}" type="presParOf" srcId="{B647993B-3F2C-4298-AD23-9D398CC1725B}" destId="{5FE1A4E6-C830-4087-92B2-86F02830C91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06B61-94A7-46D5-9E48-06E69301591A}">
      <dsp:nvSpPr>
        <dsp:cNvPr id="0" name=""/>
        <dsp:cNvSpPr/>
      </dsp:nvSpPr>
      <dsp:spPr>
        <a:xfrm>
          <a:off x="2780" y="407182"/>
          <a:ext cx="2612642" cy="14152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Install/Import Needed Libraries</a:t>
          </a:r>
          <a:endParaRPr lang="en-IN" sz="2500" kern="1200" dirty="0"/>
        </a:p>
      </dsp:txBody>
      <dsp:txXfrm>
        <a:off x="2780" y="407182"/>
        <a:ext cx="2612642" cy="943476"/>
      </dsp:txXfrm>
    </dsp:sp>
    <dsp:sp modelId="{24A70ACA-A7A6-48FD-BB3B-7FC1094B021C}">
      <dsp:nvSpPr>
        <dsp:cNvPr id="0" name=""/>
        <dsp:cNvSpPr/>
      </dsp:nvSpPr>
      <dsp:spPr>
        <a:xfrm>
          <a:off x="406392" y="1350658"/>
          <a:ext cx="2875656" cy="181687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Pytrends</a:t>
          </a:r>
          <a:r>
            <a:rPr lang="en-US" sz="2400" kern="1200" dirty="0"/>
            <a:t>,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 Pandas,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Matplotlib</a:t>
          </a:r>
          <a:endParaRPr lang="en-IN" sz="2400" kern="1200" dirty="0"/>
        </a:p>
      </dsp:txBody>
      <dsp:txXfrm>
        <a:off x="459606" y="1403872"/>
        <a:ext cx="2769228" cy="1710447"/>
      </dsp:txXfrm>
    </dsp:sp>
    <dsp:sp modelId="{58AC3602-5CBE-4E84-BE4C-E2588DA8A275}">
      <dsp:nvSpPr>
        <dsp:cNvPr id="0" name=""/>
        <dsp:cNvSpPr/>
      </dsp:nvSpPr>
      <dsp:spPr>
        <a:xfrm>
          <a:off x="3044366" y="553684"/>
          <a:ext cx="909361" cy="6504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3044366" y="683778"/>
        <a:ext cx="714219" cy="390284"/>
      </dsp:txXfrm>
    </dsp:sp>
    <dsp:sp modelId="{08630E89-DFFD-48B5-8EDB-AF4FED7476C2}">
      <dsp:nvSpPr>
        <dsp:cNvPr id="0" name=""/>
        <dsp:cNvSpPr/>
      </dsp:nvSpPr>
      <dsp:spPr>
        <a:xfrm>
          <a:off x="4331198" y="407182"/>
          <a:ext cx="2612642" cy="14152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Analyze the Google Trend</a:t>
          </a:r>
          <a:endParaRPr lang="en-IN" sz="2500" kern="1200" dirty="0"/>
        </a:p>
      </dsp:txBody>
      <dsp:txXfrm>
        <a:off x="4331198" y="407182"/>
        <a:ext cx="2612642" cy="943476"/>
      </dsp:txXfrm>
    </dsp:sp>
    <dsp:sp modelId="{A1AB7F80-AF76-4F14-8F03-34763CD34337}">
      <dsp:nvSpPr>
        <dsp:cNvPr id="0" name=""/>
        <dsp:cNvSpPr/>
      </dsp:nvSpPr>
      <dsp:spPr>
        <a:xfrm>
          <a:off x="4866318" y="1350658"/>
          <a:ext cx="2612642" cy="181687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Using trends module from </a:t>
          </a:r>
          <a:r>
            <a:rPr lang="en-US" sz="2500" kern="1200" dirty="0" err="1"/>
            <a:t>Pythrends</a:t>
          </a:r>
          <a:endParaRPr lang="en-IN" sz="2500" kern="1200" dirty="0"/>
        </a:p>
      </dsp:txBody>
      <dsp:txXfrm>
        <a:off x="4919532" y="1403872"/>
        <a:ext cx="2506214" cy="1710447"/>
      </dsp:txXfrm>
    </dsp:sp>
    <dsp:sp modelId="{0FE9235E-F4A3-4C96-BEBB-DABDFD3A7EE2}">
      <dsp:nvSpPr>
        <dsp:cNvPr id="0" name=""/>
        <dsp:cNvSpPr/>
      </dsp:nvSpPr>
      <dsp:spPr>
        <a:xfrm>
          <a:off x="7339908" y="553684"/>
          <a:ext cx="839662" cy="65047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7339908" y="683778"/>
        <a:ext cx="644520" cy="390284"/>
      </dsp:txXfrm>
    </dsp:sp>
    <dsp:sp modelId="{420165D2-D636-40E3-BF9E-13CDBD54879C}">
      <dsp:nvSpPr>
        <dsp:cNvPr id="0" name=""/>
        <dsp:cNvSpPr/>
      </dsp:nvSpPr>
      <dsp:spPr>
        <a:xfrm>
          <a:off x="8528109" y="407182"/>
          <a:ext cx="2612642" cy="14152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Final Analysis Visualization</a:t>
          </a:r>
          <a:endParaRPr lang="en-IN" sz="2500" kern="1200" dirty="0"/>
        </a:p>
      </dsp:txBody>
      <dsp:txXfrm>
        <a:off x="8528109" y="407182"/>
        <a:ext cx="2612642" cy="943476"/>
      </dsp:txXfrm>
    </dsp:sp>
    <dsp:sp modelId="{5FE1A4E6-C830-4087-92B2-86F02830C91D}">
      <dsp:nvSpPr>
        <dsp:cNvPr id="0" name=""/>
        <dsp:cNvSpPr/>
      </dsp:nvSpPr>
      <dsp:spPr>
        <a:xfrm>
          <a:off x="9063228" y="1350658"/>
          <a:ext cx="2612642" cy="181687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For better understanding for our analysis</a:t>
          </a:r>
          <a:endParaRPr lang="en-IN" sz="2500" kern="1200" dirty="0"/>
        </a:p>
      </dsp:txBody>
      <dsp:txXfrm>
        <a:off x="9116442" y="1403872"/>
        <a:ext cx="2506214" cy="1710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3139-9198-479E-85BC-F98CEEB40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Project:</a:t>
            </a:r>
            <a:br>
              <a:rPr lang="en-US" dirty="0"/>
            </a:br>
            <a:r>
              <a:rPr lang="en-US" dirty="0"/>
              <a:t>Google Search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1CDFC-D4BF-4333-8B27-1DB8C929F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Name: Devika Dhumal</a:t>
            </a:r>
          </a:p>
          <a:p>
            <a:pPr algn="l"/>
            <a:r>
              <a:rPr lang="en-US" dirty="0"/>
              <a:t>Roll No: 19</a:t>
            </a:r>
          </a:p>
          <a:p>
            <a:pPr algn="l"/>
            <a:r>
              <a:rPr lang="en-US" dirty="0"/>
              <a:t>LP1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6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C7A0-D31D-48F6-8B51-37E0E091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F0CCA-46BC-480D-A127-A0DE59E5B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395663"/>
            <a:ext cx="7251032" cy="5197641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Arial" panose="020B0604020202020204" pitchFamily="34" charset="0"/>
              </a:rPr>
              <a:t>So we can see that searches based on “Data Analysis” on Google started to increase in 2017 and the highest searches were done in 2020 till today. </a:t>
            </a:r>
          </a:p>
          <a:p>
            <a:r>
              <a:rPr lang="en-US" sz="2800" b="0" i="0" dirty="0">
                <a:effectLst/>
                <a:latin typeface="Arial" panose="020B0604020202020204" pitchFamily="34" charset="0"/>
              </a:rPr>
              <a:t>This is how we can analyze Google searches based on any keyword</a:t>
            </a:r>
            <a:r>
              <a:rPr lang="en-US" sz="2800" dirty="0">
                <a:latin typeface="Arial" panose="020B0604020202020204" pitchFamily="34" charset="0"/>
              </a:rPr>
              <a:t>.</a:t>
            </a:r>
          </a:p>
          <a:p>
            <a:r>
              <a:rPr lang="en-US" sz="2800" b="0" i="0" dirty="0">
                <a:effectLst/>
                <a:latin typeface="Arial" panose="020B0604020202020204" pitchFamily="34" charset="0"/>
              </a:rPr>
              <a:t>A business can perform Google search analysis to understand what people are looking for on Google at any given time.</a:t>
            </a:r>
          </a:p>
          <a:p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A3B22-AC88-4432-824A-F79CFA348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790" y="1716505"/>
            <a:ext cx="4259179" cy="425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6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71AD-16C2-44EF-A073-FC4B8C32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/>
          <a:lstStyle/>
          <a:p>
            <a:pPr algn="l"/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6313-F809-4AB2-A46A-8ED39020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3" y="1362636"/>
            <a:ext cx="11842377" cy="52981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Problem Statement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Approach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Code and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9807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E20F-40C6-4F55-8B1F-AE43C9C5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637"/>
            <a:ext cx="12192000" cy="1188720"/>
          </a:xfrm>
        </p:spPr>
        <p:txBody>
          <a:bodyPr/>
          <a:lstStyle/>
          <a:p>
            <a:pPr algn="l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2B79-9FFC-4BA1-A66B-1184B952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80" y="1427748"/>
            <a:ext cx="11357810" cy="4908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TITLE: Google Search Analysis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Objective: </a:t>
            </a:r>
          </a:p>
          <a:p>
            <a:r>
              <a:rPr lang="en-US" sz="2800" dirty="0"/>
              <a:t>To understand where and what are the trending topics around the world.</a:t>
            </a:r>
          </a:p>
          <a:p>
            <a:r>
              <a:rPr lang="en-US" sz="2800" dirty="0"/>
              <a:t>To implement visualization for better understanding of our analysis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Expected Outcome:</a:t>
            </a:r>
          </a:p>
          <a:p>
            <a:pPr marL="0" indent="0">
              <a:buNone/>
            </a:pPr>
            <a:r>
              <a:rPr lang="en-US" sz="2800" dirty="0"/>
              <a:t>Visualized and analyzed list of countries having the most searched approximate searches regarding the trending word.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148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5E8E-94F3-417A-867D-53F959F4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/>
          <a:lstStyle/>
          <a:p>
            <a:pPr algn="l"/>
            <a:r>
              <a:rPr lang="en-US" dirty="0"/>
              <a:t>introduction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8EF77D-DB7D-44BE-89E6-BE3BD272D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60909"/>
            <a:ext cx="5549239" cy="31019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E950B2-7848-4987-AA99-E41E6AE590AC}"/>
              </a:ext>
            </a:extLst>
          </p:cNvPr>
          <p:cNvSpPr txBox="1"/>
          <p:nvPr/>
        </p:nvSpPr>
        <p:spPr>
          <a:xfrm>
            <a:off x="240632" y="1379620"/>
            <a:ext cx="55492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  <a:latin typeface="Arial" panose="020B0604020202020204" pitchFamily="34" charset="0"/>
              </a:rPr>
              <a:t>Approximately 3.5 billion searches are performed on Google daily, which means that approximately 40,000 searches are performed every second on Google. So Google search is a great use case for analyzing data based on search queries. With that in mind, in this article, I will walk you through the task of Google search analysis with Python.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0718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92A6-62FA-4548-9B53-58C47499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/>
          <a:lstStyle/>
          <a:p>
            <a:pPr algn="l"/>
            <a:r>
              <a:rPr lang="en-US" dirty="0"/>
              <a:t>approach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D0FE82E-350F-4940-AE91-4B7753A97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119218"/>
              </p:ext>
            </p:extLst>
          </p:nvPr>
        </p:nvGraphicFramePr>
        <p:xfrm>
          <a:off x="160422" y="2165685"/>
          <a:ext cx="11678652" cy="3574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189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C7A0-D31D-48F6-8B51-37E0E091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/>
          <a:lstStyle/>
          <a:p>
            <a:pPr algn="l"/>
            <a:r>
              <a:rPr lang="en-US" dirty="0"/>
              <a:t>Code and analysis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32D56-8A6D-4FCA-94A6-F3BD4AEACB04}"/>
              </a:ext>
            </a:extLst>
          </p:cNvPr>
          <p:cNvSpPr txBox="1"/>
          <p:nvPr/>
        </p:nvSpPr>
        <p:spPr>
          <a:xfrm>
            <a:off x="211387" y="4122822"/>
            <a:ext cx="115635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Import the needed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Google Trends provides an API that can be used to analyze the daily searches on Google.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 This API is known as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pytrends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.</a:t>
            </a:r>
            <a:endParaRPr lang="en-US" sz="2800" dirty="0"/>
          </a:p>
          <a:p>
            <a:endParaRPr lang="en-IN" sz="2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366D44-808F-4DC5-A715-7DE21EBC2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87" y="1328285"/>
            <a:ext cx="11750280" cy="2425568"/>
          </a:xfrm>
        </p:spPr>
      </p:pic>
    </p:spTree>
    <p:extLst>
      <p:ext uri="{BB962C8B-B14F-4D97-AF65-F5344CB8AC3E}">
        <p14:creationId xmlns:p14="http://schemas.microsoft.com/office/powerpoint/2010/main" val="6192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C7A0-D31D-48F6-8B51-37E0E091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/>
          <a:lstStyle/>
          <a:p>
            <a:pPr algn="l"/>
            <a:r>
              <a:rPr lang="en-US" dirty="0"/>
              <a:t>Code and analysis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87654D1-BD03-42DF-B09F-770B12EAC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33" y="1468216"/>
            <a:ext cx="7523746" cy="498071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C5B4F5-C19D-42C9-AA56-57D34D485825}"/>
              </a:ext>
            </a:extLst>
          </p:cNvPr>
          <p:cNvSpPr txBox="1"/>
          <p:nvPr/>
        </p:nvSpPr>
        <p:spPr>
          <a:xfrm>
            <a:off x="8085221" y="1556084"/>
            <a:ext cx="38180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Here we will be analyzing the Google search trends on the queries based on “Data Analytics”, so let’s create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of the top 10 countries which search for “Data Analytics” on Google.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So, according to the above results, the search queries based on “Data Analytics” are mostly done in Singapore.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012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C7A0-D31D-48F6-8B51-37E0E091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/>
          <a:lstStyle/>
          <a:p>
            <a:pPr algn="l"/>
            <a:r>
              <a:rPr lang="en-US" dirty="0"/>
              <a:t>Code and analysis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092D9C-75BE-446C-AE47-54A2742EB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146"/>
          <a:stretch/>
        </p:blipFill>
        <p:spPr>
          <a:xfrm>
            <a:off x="-1" y="1480801"/>
            <a:ext cx="6021765" cy="181588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E74FC3-8FC9-4DC5-B18A-4AC3E17FD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295" y="1480802"/>
            <a:ext cx="5631530" cy="5254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BBB222-EB9E-4F90-AC01-5326AE7707FE}"/>
              </a:ext>
            </a:extLst>
          </p:cNvPr>
          <p:cNvSpPr txBox="1"/>
          <p:nvPr/>
        </p:nvSpPr>
        <p:spPr>
          <a:xfrm>
            <a:off x="256674" y="3721769"/>
            <a:ext cx="56315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Bar Graph gives us a visualized representation of top 10 countries with the most searches with respect to our given trend work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6459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C7A0-D31D-48F6-8B51-37E0E091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/>
          <a:lstStyle/>
          <a:p>
            <a:pPr algn="l"/>
            <a:r>
              <a:rPr lang="en-US" dirty="0"/>
              <a:t>Code and analysis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BB222-EB9E-4F90-AC01-5326AE7707FE}"/>
              </a:ext>
            </a:extLst>
          </p:cNvPr>
          <p:cNvSpPr txBox="1"/>
          <p:nvPr/>
        </p:nvSpPr>
        <p:spPr>
          <a:xfrm>
            <a:off x="288382" y="3927709"/>
            <a:ext cx="56315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So as we all know that Data Analytics has been the focus of so many companies and students for the last 3-4 years, so let’s have a look at the trend of searches to see how the total search queries based on “Data Analytics” increased or decreased on Google</a:t>
            </a:r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A7BFB7-E799-4F53-9E27-866D554C1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799"/>
            <a:ext cx="6208295" cy="227396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C14F9B-5410-4466-933E-EB7D1E91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02" y="1438576"/>
            <a:ext cx="5532916" cy="49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668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68</TotalTime>
  <Words>410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Helvetica Neue</vt:lpstr>
      <vt:lpstr>Wingdings</vt:lpstr>
      <vt:lpstr>Parcel</vt:lpstr>
      <vt:lpstr>Mini Project: Google Search analysis</vt:lpstr>
      <vt:lpstr>index</vt:lpstr>
      <vt:lpstr>Problem Statement</vt:lpstr>
      <vt:lpstr>introduction</vt:lpstr>
      <vt:lpstr>approach</vt:lpstr>
      <vt:lpstr>Code and analysis</vt:lpstr>
      <vt:lpstr>Code and analysis</vt:lpstr>
      <vt:lpstr>Code and analysis</vt:lpstr>
      <vt:lpstr>Code and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Google Search analysis</dc:title>
  <dc:creator>devikadhumal1228@outlook.com</dc:creator>
  <cp:lastModifiedBy>devikadhumal1228@outlook.com</cp:lastModifiedBy>
  <cp:revision>1</cp:revision>
  <dcterms:created xsi:type="dcterms:W3CDTF">2021-12-19T11:34:15Z</dcterms:created>
  <dcterms:modified xsi:type="dcterms:W3CDTF">2021-12-19T12:42:35Z</dcterms:modified>
</cp:coreProperties>
</file>