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6" r:id="rId5"/>
    <p:sldId id="26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599" autoAdjust="0"/>
  </p:normalViewPr>
  <p:slideViewPr>
    <p:cSldViewPr>
      <p:cViewPr>
        <p:scale>
          <a:sx n="75" d="100"/>
          <a:sy n="75" d="100"/>
        </p:scale>
        <p:origin x="760" y="6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16832"/>
            <a:ext cx="9144000" cy="26670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Classify TWEETS as Positive or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43B24-8B48-4DEC-937A-7D21CA71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685800"/>
            <a:ext cx="6155700" cy="22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The Data set –</a:t>
            </a:r>
            <a:r>
              <a:rPr lang="en-US" dirty="0" err="1"/>
              <a:t>Tweepy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1800" dirty="0"/>
              <a:t>       Tweets with </a:t>
            </a:r>
            <a:r>
              <a:rPr lang="en-US" sz="1800" dirty="0" err="1"/>
              <a:t>Hastags</a:t>
            </a:r>
            <a:r>
              <a:rPr lang="en-US" sz="1800" dirty="0"/>
              <a:t> </a:t>
            </a:r>
          </a:p>
          <a:p>
            <a:pPr marL="0" indent="0" algn="ctr">
              <a:buNone/>
            </a:pP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#NoWarInUkraine,#RussianUkrainianWar,#Ukraine,#Russia</a:t>
            </a:r>
            <a:endParaRPr lang="en-US" sz="1600" dirty="0"/>
          </a:p>
          <a:p>
            <a:r>
              <a:rPr lang="en-US" dirty="0"/>
              <a:t>Preprocessing</a:t>
            </a:r>
          </a:p>
          <a:p>
            <a:pPr marL="274320" lvl="1" indent="0">
              <a:buNone/>
            </a:pP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Tokenization, Removing Stop Words, 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Usernames, Lemmatization, Punctuations, Lower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cases</a:t>
            </a:r>
            <a:endParaRPr lang="en-US" sz="1600" dirty="0"/>
          </a:p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  <a:p>
            <a:pPr marL="0" indent="0" algn="ctr">
              <a:buNone/>
            </a:pPr>
            <a:r>
              <a:rPr lang="en-US" dirty="0"/>
              <a:t>Machine Learning Technique- 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Naives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-Bayes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C39A6-70D7-4B96-ACFA-131DA03E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420888"/>
            <a:ext cx="4611692" cy="37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FA148-7E98-44F8-ADE2-E1C32234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425329"/>
            <a:ext cx="4496468" cy="3602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E941C1-98B0-4395-901E-C61681413E43}"/>
              </a:ext>
            </a:extLst>
          </p:cNvPr>
          <p:cNvSpPr txBox="1"/>
          <p:nvPr/>
        </p:nvSpPr>
        <p:spPr>
          <a:xfrm>
            <a:off x="1053852" y="191683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7A760-B997-4D12-8C96-A6A85147986D}"/>
              </a:ext>
            </a:extLst>
          </p:cNvPr>
          <p:cNvSpPr txBox="1"/>
          <p:nvPr/>
        </p:nvSpPr>
        <p:spPr>
          <a:xfrm>
            <a:off x="6705670" y="191683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8B651B-96B9-4AEE-8218-74E283D9B05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528132-179C-4F9D-83AD-F889EB82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" t="4724" r="16867" b="13376"/>
          <a:stretch/>
        </p:blipFill>
        <p:spPr>
          <a:xfrm>
            <a:off x="1745838" y="1884310"/>
            <a:ext cx="5669280" cy="4041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36402-D24C-43AC-8E50-5727B912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1990992"/>
            <a:ext cx="3811827" cy="3828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431FAC-29ED-4C82-B210-C8A4B379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646583"/>
            <a:ext cx="5336864" cy="8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0207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71C80-E6CA-4E74-B01B-302AA0BBB60D}"/>
              </a:ext>
            </a:extLst>
          </p:cNvPr>
          <p:cNvSpPr txBox="1"/>
          <p:nvPr/>
        </p:nvSpPr>
        <p:spPr>
          <a:xfrm>
            <a:off x="1630935" y="2348880"/>
            <a:ext cx="914399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dataset has been classified into either Positive or Negative but there might be neutral tweets which could be neglected to improve the accuracy of the model.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different model such as SVM,NLP(</a:t>
            </a:r>
            <a:r>
              <a:rPr lang="en-IN" sz="2400" dirty="0" err="1"/>
              <a:t>SentiWordNet</a:t>
            </a:r>
            <a:r>
              <a:rPr lang="en-IN" sz="2400" dirty="0"/>
              <a:t>),Decision Tree learning could give different results.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But for Naïve Bayes Classifier, most of the Negative Tweets have been classified unlike the positive tweets.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95</TotalTime>
  <Words>124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Sentiment Analysis</vt:lpstr>
      <vt:lpstr>INTRODUCTION</vt:lpstr>
      <vt:lpstr>Word Cloud</vt:lpstr>
      <vt:lpstr>Confusion Matrix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Laxmi Devi Gunnapaneni</dc:creator>
  <cp:lastModifiedBy>Laxmi Devi Gunnapaneni</cp:lastModifiedBy>
  <cp:revision>13</cp:revision>
  <dcterms:created xsi:type="dcterms:W3CDTF">2022-03-26T21:08:48Z</dcterms:created>
  <dcterms:modified xsi:type="dcterms:W3CDTF">2022-03-26T22:44:35Z</dcterms:modified>
</cp:coreProperties>
</file>