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1" r:id="rId6"/>
    <p:sldId id="260" r:id="rId7"/>
    <p:sldId id="272" r:id="rId8"/>
    <p:sldId id="261" r:id="rId9"/>
    <p:sldId id="263" r:id="rId10"/>
    <p:sldId id="267" r:id="rId11"/>
    <p:sldId id="265" r:id="rId12"/>
    <p:sldId id="266" r:id="rId13"/>
    <p:sldId id="259"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72D6D-96CC-43E1-96CE-81C93DA37545}" v="4" dt="2022-01-04T14:17:58.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Devika (GICD)" userId="f6934132-3f32-4556-af4d-93db1add8f95" providerId="ADAL" clId="{33D72D6D-96CC-43E1-96CE-81C93DA37545}"/>
    <pc:docChg chg="undo custSel addSld delSld modSld sldOrd">
      <pc:chgData name="R, Devika (GICD)" userId="f6934132-3f32-4556-af4d-93db1add8f95" providerId="ADAL" clId="{33D72D6D-96CC-43E1-96CE-81C93DA37545}" dt="2022-01-04T15:31:15.251" v="1578" actId="47"/>
      <pc:docMkLst>
        <pc:docMk/>
      </pc:docMkLst>
      <pc:sldChg chg="addSp delSp modSp mod">
        <pc:chgData name="R, Devika (GICD)" userId="f6934132-3f32-4556-af4d-93db1add8f95" providerId="ADAL" clId="{33D72D6D-96CC-43E1-96CE-81C93DA37545}" dt="2022-01-04T14:57:13.794" v="1445" actId="113"/>
        <pc:sldMkLst>
          <pc:docMk/>
          <pc:sldMk cId="1178916795" sldId="257"/>
        </pc:sldMkLst>
        <pc:spChg chg="mod">
          <ac:chgData name="R, Devika (GICD)" userId="f6934132-3f32-4556-af4d-93db1add8f95" providerId="ADAL" clId="{33D72D6D-96CC-43E1-96CE-81C93DA37545}" dt="2022-01-04T14:56:33.544" v="1437" actId="108"/>
          <ac:spMkLst>
            <pc:docMk/>
            <pc:sldMk cId="1178916795" sldId="257"/>
            <ac:spMk id="2" creationId="{2464BCAC-A44D-476F-A873-93DE6F920EDD}"/>
          </ac:spMkLst>
        </pc:spChg>
        <pc:spChg chg="mod">
          <ac:chgData name="R, Devika (GICD)" userId="f6934132-3f32-4556-af4d-93db1add8f95" providerId="ADAL" clId="{33D72D6D-96CC-43E1-96CE-81C93DA37545}" dt="2022-01-04T14:57:13.794" v="1445" actId="113"/>
          <ac:spMkLst>
            <pc:docMk/>
            <pc:sldMk cId="1178916795" sldId="257"/>
            <ac:spMk id="5" creationId="{637F391E-FC19-40CF-83BB-4BE7946316DF}"/>
          </ac:spMkLst>
        </pc:spChg>
        <pc:picChg chg="del">
          <ac:chgData name="R, Devika (GICD)" userId="f6934132-3f32-4556-af4d-93db1add8f95" providerId="ADAL" clId="{33D72D6D-96CC-43E1-96CE-81C93DA37545}" dt="2022-01-04T13:41:08.335" v="9" actId="478"/>
          <ac:picMkLst>
            <pc:docMk/>
            <pc:sldMk cId="1178916795" sldId="257"/>
            <ac:picMk id="9" creationId="{BE0E2EED-A0C9-4C75-BE12-7DFFC647F4C3}"/>
          </ac:picMkLst>
        </pc:picChg>
        <pc:picChg chg="add mod">
          <ac:chgData name="R, Devika (GICD)" userId="f6934132-3f32-4556-af4d-93db1add8f95" providerId="ADAL" clId="{33D72D6D-96CC-43E1-96CE-81C93DA37545}" dt="2022-01-04T13:41:26.687" v="16" actId="1076"/>
          <ac:picMkLst>
            <pc:docMk/>
            <pc:sldMk cId="1178916795" sldId="257"/>
            <ac:picMk id="11" creationId="{9E2FAE97-4A03-42AC-930E-46DA650A07B3}"/>
          </ac:picMkLst>
        </pc:picChg>
      </pc:sldChg>
      <pc:sldChg chg="addSp delSp modSp mod">
        <pc:chgData name="R, Devika (GICD)" userId="f6934132-3f32-4556-af4d-93db1add8f95" providerId="ADAL" clId="{33D72D6D-96CC-43E1-96CE-81C93DA37545}" dt="2022-01-04T13:57:03.170" v="51" actId="20577"/>
        <pc:sldMkLst>
          <pc:docMk/>
          <pc:sldMk cId="429203098" sldId="258"/>
        </pc:sldMkLst>
        <pc:spChg chg="del">
          <ac:chgData name="R, Devika (GICD)" userId="f6934132-3f32-4556-af4d-93db1add8f95" providerId="ADAL" clId="{33D72D6D-96CC-43E1-96CE-81C93DA37545}" dt="2022-01-04T13:39:03.268" v="3"/>
          <ac:spMkLst>
            <pc:docMk/>
            <pc:sldMk cId="429203098" sldId="258"/>
            <ac:spMk id="3" creationId="{3AAFABA2-9221-4DE6-B79B-27B58BA64754}"/>
          </ac:spMkLst>
        </pc:spChg>
        <pc:spChg chg="mod">
          <ac:chgData name="R, Devika (GICD)" userId="f6934132-3f32-4556-af4d-93db1add8f95" providerId="ADAL" clId="{33D72D6D-96CC-43E1-96CE-81C93DA37545}" dt="2022-01-04T13:57:03.170" v="51" actId="20577"/>
          <ac:spMkLst>
            <pc:docMk/>
            <pc:sldMk cId="429203098" sldId="258"/>
            <ac:spMk id="4" creationId="{33B71AAC-93F1-4C86-8FEE-2BB4383F2FF3}"/>
          </ac:spMkLst>
        </pc:spChg>
        <pc:picChg chg="add mod">
          <ac:chgData name="R, Devika (GICD)" userId="f6934132-3f32-4556-af4d-93db1add8f95" providerId="ADAL" clId="{33D72D6D-96CC-43E1-96CE-81C93DA37545}" dt="2022-01-04T13:39:15.807" v="7" actId="14100"/>
          <ac:picMkLst>
            <pc:docMk/>
            <pc:sldMk cId="429203098" sldId="258"/>
            <ac:picMk id="5" creationId="{7131A797-AF81-476D-A9EC-FF693062D8EE}"/>
          </ac:picMkLst>
        </pc:picChg>
      </pc:sldChg>
      <pc:sldChg chg="modSp new del mod ord">
        <pc:chgData name="R, Devika (GICD)" userId="f6934132-3f32-4556-af4d-93db1add8f95" providerId="ADAL" clId="{33D72D6D-96CC-43E1-96CE-81C93DA37545}" dt="2022-01-04T13:56:29.301" v="31" actId="47"/>
        <pc:sldMkLst>
          <pc:docMk/>
          <pc:sldMk cId="672906554" sldId="259"/>
        </pc:sldMkLst>
        <pc:spChg chg="mod">
          <ac:chgData name="R, Devika (GICD)" userId="f6934132-3f32-4556-af4d-93db1add8f95" providerId="ADAL" clId="{33D72D6D-96CC-43E1-96CE-81C93DA37545}" dt="2022-01-04T13:56:07.140" v="28" actId="20577"/>
          <ac:spMkLst>
            <pc:docMk/>
            <pc:sldMk cId="672906554" sldId="259"/>
            <ac:spMk id="2" creationId="{58F3FC7E-C9D2-4694-8537-168D105D8605}"/>
          </ac:spMkLst>
        </pc:spChg>
        <pc:spChg chg="mod">
          <ac:chgData name="R, Devika (GICD)" userId="f6934132-3f32-4556-af4d-93db1add8f95" providerId="ADAL" clId="{33D72D6D-96CC-43E1-96CE-81C93DA37545}" dt="2022-01-04T13:53:25.600" v="20" actId="27636"/>
          <ac:spMkLst>
            <pc:docMk/>
            <pc:sldMk cId="672906554" sldId="259"/>
            <ac:spMk id="3" creationId="{BFC3CA43-FE3B-4407-8EA2-C649E21E0423}"/>
          </ac:spMkLst>
        </pc:spChg>
      </pc:sldChg>
      <pc:sldChg chg="addSp delSp modSp new mod ord setBg">
        <pc:chgData name="R, Devika (GICD)" userId="f6934132-3f32-4556-af4d-93db1add8f95" providerId="ADAL" clId="{33D72D6D-96CC-43E1-96CE-81C93DA37545}" dt="2022-01-04T14:27:23.282" v="1072" actId="108"/>
        <pc:sldMkLst>
          <pc:docMk/>
          <pc:sldMk cId="3160396307" sldId="259"/>
        </pc:sldMkLst>
        <pc:spChg chg="mod">
          <ac:chgData name="R, Devika (GICD)" userId="f6934132-3f32-4556-af4d-93db1add8f95" providerId="ADAL" clId="{33D72D6D-96CC-43E1-96CE-81C93DA37545}" dt="2022-01-04T14:09:18.141" v="327" actId="26606"/>
          <ac:spMkLst>
            <pc:docMk/>
            <pc:sldMk cId="3160396307" sldId="259"/>
            <ac:spMk id="2" creationId="{3ECC6189-766A-49B2-89BE-785CFD20A526}"/>
          </ac:spMkLst>
        </pc:spChg>
        <pc:spChg chg="del">
          <ac:chgData name="R, Devika (GICD)" userId="f6934132-3f32-4556-af4d-93db1add8f95" providerId="ADAL" clId="{33D72D6D-96CC-43E1-96CE-81C93DA37545}" dt="2022-01-04T14:08:36.816" v="288" actId="22"/>
          <ac:spMkLst>
            <pc:docMk/>
            <pc:sldMk cId="3160396307" sldId="259"/>
            <ac:spMk id="3" creationId="{DF90849F-ED10-426D-AF1D-8D4D6CC8370B}"/>
          </ac:spMkLst>
        </pc:spChg>
        <pc:spChg chg="mod">
          <ac:chgData name="R, Devika (GICD)" userId="f6934132-3f32-4556-af4d-93db1add8f95" providerId="ADAL" clId="{33D72D6D-96CC-43E1-96CE-81C93DA37545}" dt="2022-01-04T14:27:23.282" v="1072" actId="108"/>
          <ac:spMkLst>
            <pc:docMk/>
            <pc:sldMk cId="3160396307" sldId="259"/>
            <ac:spMk id="4" creationId="{6E5CE765-EE68-45C8-870E-A7DF3778409B}"/>
          </ac:spMkLst>
        </pc:spChg>
        <pc:spChg chg="add del">
          <ac:chgData name="R, Devika (GICD)" userId="f6934132-3f32-4556-af4d-93db1add8f95" providerId="ADAL" clId="{33D72D6D-96CC-43E1-96CE-81C93DA37545}" dt="2022-01-04T14:09:18.132" v="326" actId="26606"/>
          <ac:spMkLst>
            <pc:docMk/>
            <pc:sldMk cId="3160396307" sldId="259"/>
            <ac:spMk id="11" creationId="{5E39A796-BE83-48B1-B33F-35C4A32AAB57}"/>
          </ac:spMkLst>
        </pc:spChg>
        <pc:spChg chg="add del">
          <ac:chgData name="R, Devika (GICD)" userId="f6934132-3f32-4556-af4d-93db1add8f95" providerId="ADAL" clId="{33D72D6D-96CC-43E1-96CE-81C93DA37545}" dt="2022-01-04T14:09:18.132" v="326" actId="26606"/>
          <ac:spMkLst>
            <pc:docMk/>
            <pc:sldMk cId="3160396307" sldId="259"/>
            <ac:spMk id="13" creationId="{72F84B47-E267-4194-8194-831DB7B5547F}"/>
          </ac:spMkLst>
        </pc:spChg>
        <pc:spChg chg="add">
          <ac:chgData name="R, Devika (GICD)" userId="f6934132-3f32-4556-af4d-93db1add8f95" providerId="ADAL" clId="{33D72D6D-96CC-43E1-96CE-81C93DA37545}" dt="2022-01-04T14:09:18.141" v="327" actId="26606"/>
          <ac:spMkLst>
            <pc:docMk/>
            <pc:sldMk cId="3160396307" sldId="259"/>
            <ac:spMk id="15" creationId="{743AA782-23D1-4521-8CAD-47662984AA08}"/>
          </ac:spMkLst>
        </pc:spChg>
        <pc:spChg chg="add">
          <ac:chgData name="R, Devika (GICD)" userId="f6934132-3f32-4556-af4d-93db1add8f95" providerId="ADAL" clId="{33D72D6D-96CC-43E1-96CE-81C93DA37545}" dt="2022-01-04T14:09:18.141" v="327" actId="26606"/>
          <ac:spMkLst>
            <pc:docMk/>
            <pc:sldMk cId="3160396307" sldId="259"/>
            <ac:spMk id="16" creationId="{650D18FE-0824-4A46-B22C-A86B52E5780A}"/>
          </ac:spMkLst>
        </pc:spChg>
        <pc:picChg chg="add mod ord">
          <ac:chgData name="R, Devika (GICD)" userId="f6934132-3f32-4556-af4d-93db1add8f95" providerId="ADAL" clId="{33D72D6D-96CC-43E1-96CE-81C93DA37545}" dt="2022-01-04T14:09:18.141" v="327" actId="26606"/>
          <ac:picMkLst>
            <pc:docMk/>
            <pc:sldMk cId="3160396307" sldId="259"/>
            <ac:picMk id="6" creationId="{26448F73-1CB8-46CA-B853-5CEB9E45EA01}"/>
          </ac:picMkLst>
        </pc:picChg>
      </pc:sldChg>
      <pc:sldChg chg="addSp delSp modSp new mod ord setBg modClrScheme chgLayout">
        <pc:chgData name="R, Devika (GICD)" userId="f6934132-3f32-4556-af4d-93db1add8f95" providerId="ADAL" clId="{33D72D6D-96CC-43E1-96CE-81C93DA37545}" dt="2022-01-04T14:49:13.137" v="1393"/>
        <pc:sldMkLst>
          <pc:docMk/>
          <pc:sldMk cId="2156190289" sldId="260"/>
        </pc:sldMkLst>
        <pc:spChg chg="del mod ord">
          <ac:chgData name="R, Devika (GICD)" userId="f6934132-3f32-4556-af4d-93db1add8f95" providerId="ADAL" clId="{33D72D6D-96CC-43E1-96CE-81C93DA37545}" dt="2022-01-04T14:03:55.761" v="52" actId="700"/>
          <ac:spMkLst>
            <pc:docMk/>
            <pc:sldMk cId="2156190289" sldId="260"/>
            <ac:spMk id="2" creationId="{D5BE762E-23FD-4303-994C-AE6BAB3D3406}"/>
          </ac:spMkLst>
        </pc:spChg>
        <pc:spChg chg="del">
          <ac:chgData name="R, Devika (GICD)" userId="f6934132-3f32-4556-af4d-93db1add8f95" providerId="ADAL" clId="{33D72D6D-96CC-43E1-96CE-81C93DA37545}" dt="2022-01-04T14:03:55.761" v="52" actId="700"/>
          <ac:spMkLst>
            <pc:docMk/>
            <pc:sldMk cId="2156190289" sldId="260"/>
            <ac:spMk id="3" creationId="{13D019FC-2DD8-4009-9B85-98A5826AE723}"/>
          </ac:spMkLst>
        </pc:spChg>
        <pc:spChg chg="del">
          <ac:chgData name="R, Devika (GICD)" userId="f6934132-3f32-4556-af4d-93db1add8f95" providerId="ADAL" clId="{33D72D6D-96CC-43E1-96CE-81C93DA37545}" dt="2022-01-04T14:03:55.761" v="52" actId="700"/>
          <ac:spMkLst>
            <pc:docMk/>
            <pc:sldMk cId="2156190289" sldId="260"/>
            <ac:spMk id="4" creationId="{56107C53-8BE0-45F4-A566-82FE7F7EB31C}"/>
          </ac:spMkLst>
        </pc:spChg>
        <pc:spChg chg="add mod ord">
          <ac:chgData name="R, Devika (GICD)" userId="f6934132-3f32-4556-af4d-93db1add8f95" providerId="ADAL" clId="{33D72D6D-96CC-43E1-96CE-81C93DA37545}" dt="2022-01-04T14:09:26.236" v="328" actId="26606"/>
          <ac:spMkLst>
            <pc:docMk/>
            <pc:sldMk cId="2156190289" sldId="260"/>
            <ac:spMk id="5" creationId="{8F524E3F-D737-4616-8753-A2557FA2F7ED}"/>
          </ac:spMkLst>
        </pc:spChg>
        <pc:spChg chg="add mod">
          <ac:chgData name="R, Devika (GICD)" userId="f6934132-3f32-4556-af4d-93db1add8f95" providerId="ADAL" clId="{33D72D6D-96CC-43E1-96CE-81C93DA37545}" dt="2022-01-04T14:09:26.236" v="328" actId="26606"/>
          <ac:spMkLst>
            <pc:docMk/>
            <pc:sldMk cId="2156190289" sldId="260"/>
            <ac:spMk id="10" creationId="{62873A43-573C-4B9C-B3FB-160A1DDB0F9C}"/>
          </ac:spMkLst>
        </pc:spChg>
        <pc:spChg chg="add del">
          <ac:chgData name="R, Devika (GICD)" userId="f6934132-3f32-4556-af4d-93db1add8f95" providerId="ADAL" clId="{33D72D6D-96CC-43E1-96CE-81C93DA37545}" dt="2022-01-04T14:05:07.837" v="77" actId="26606"/>
          <ac:spMkLst>
            <pc:docMk/>
            <pc:sldMk cId="2156190289" sldId="260"/>
            <ac:spMk id="11" creationId="{BCED4D40-4B67-4331-AC48-79B82B4A47D8}"/>
          </ac:spMkLst>
        </pc:spChg>
        <pc:spChg chg="add del">
          <ac:chgData name="R, Devika (GICD)" userId="f6934132-3f32-4556-af4d-93db1add8f95" providerId="ADAL" clId="{33D72D6D-96CC-43E1-96CE-81C93DA37545}" dt="2022-01-04T14:05:07.837" v="77" actId="26606"/>
          <ac:spMkLst>
            <pc:docMk/>
            <pc:sldMk cId="2156190289" sldId="260"/>
            <ac:spMk id="12" creationId="{670CEDEF-4F34-412E-84EE-329C1E936AF5}"/>
          </ac:spMkLst>
        </pc:spChg>
        <pc:spChg chg="add del">
          <ac:chgData name="R, Devika (GICD)" userId="f6934132-3f32-4556-af4d-93db1add8f95" providerId="ADAL" clId="{33D72D6D-96CC-43E1-96CE-81C93DA37545}" dt="2022-01-04T14:04:38.817" v="62" actId="26606"/>
          <ac:spMkLst>
            <pc:docMk/>
            <pc:sldMk cId="2156190289" sldId="260"/>
            <ac:spMk id="14" creationId="{BCED4D40-4B67-4331-AC48-79B82B4A47D8}"/>
          </ac:spMkLst>
        </pc:spChg>
        <pc:spChg chg="add del">
          <ac:chgData name="R, Devika (GICD)" userId="f6934132-3f32-4556-af4d-93db1add8f95" providerId="ADAL" clId="{33D72D6D-96CC-43E1-96CE-81C93DA37545}" dt="2022-01-04T14:04:38.817" v="62" actId="26606"/>
          <ac:spMkLst>
            <pc:docMk/>
            <pc:sldMk cId="2156190289" sldId="260"/>
            <ac:spMk id="16" creationId="{670CEDEF-4F34-412E-84EE-329C1E936AF5}"/>
          </ac:spMkLst>
        </pc:spChg>
        <pc:spChg chg="add del">
          <ac:chgData name="R, Devika (GICD)" userId="f6934132-3f32-4556-af4d-93db1add8f95" providerId="ADAL" clId="{33D72D6D-96CC-43E1-96CE-81C93DA37545}" dt="2022-01-04T14:05:04.803" v="70" actId="26606"/>
          <ac:spMkLst>
            <pc:docMk/>
            <pc:sldMk cId="2156190289" sldId="260"/>
            <ac:spMk id="17" creationId="{017517EF-BD4D-4055-BDB4-A322C53568AD}"/>
          </ac:spMkLst>
        </pc:spChg>
        <pc:spChg chg="add del">
          <ac:chgData name="R, Devika (GICD)" userId="f6934132-3f32-4556-af4d-93db1add8f95" providerId="ADAL" clId="{33D72D6D-96CC-43E1-96CE-81C93DA37545}" dt="2022-01-04T14:05:04.803" v="70" actId="26606"/>
          <ac:spMkLst>
            <pc:docMk/>
            <pc:sldMk cId="2156190289" sldId="260"/>
            <ac:spMk id="19" creationId="{0ADDB668-2CA4-4D2B-9C34-3487CA330BA8}"/>
          </ac:spMkLst>
        </pc:spChg>
        <pc:spChg chg="add del">
          <ac:chgData name="R, Devika (GICD)" userId="f6934132-3f32-4556-af4d-93db1add8f95" providerId="ADAL" clId="{33D72D6D-96CC-43E1-96CE-81C93DA37545}" dt="2022-01-04T14:05:04.803" v="70" actId="26606"/>
          <ac:spMkLst>
            <pc:docMk/>
            <pc:sldMk cId="2156190289" sldId="260"/>
            <ac:spMk id="21" creationId="{2568BC19-F052-4108-93E1-6A3D1DEC072F}"/>
          </ac:spMkLst>
        </pc:spChg>
        <pc:spChg chg="add del">
          <ac:chgData name="R, Devika (GICD)" userId="f6934132-3f32-4556-af4d-93db1add8f95" providerId="ADAL" clId="{33D72D6D-96CC-43E1-96CE-81C93DA37545}" dt="2022-01-04T14:05:04.803" v="70" actId="26606"/>
          <ac:spMkLst>
            <pc:docMk/>
            <pc:sldMk cId="2156190289" sldId="260"/>
            <ac:spMk id="23" creationId="{D5FD337D-4D6B-4C8B-B6F5-121097E09881}"/>
          </ac:spMkLst>
        </pc:spChg>
        <pc:spChg chg="add del">
          <ac:chgData name="R, Devika (GICD)" userId="f6934132-3f32-4556-af4d-93db1add8f95" providerId="ADAL" clId="{33D72D6D-96CC-43E1-96CE-81C93DA37545}" dt="2022-01-04T14:05:05.493" v="72" actId="26606"/>
          <ac:spMkLst>
            <pc:docMk/>
            <pc:sldMk cId="2156190289" sldId="260"/>
            <ac:spMk id="39" creationId="{A3BAF07C-C39E-42EB-BB22-8D46691D9735}"/>
          </ac:spMkLst>
        </pc:spChg>
        <pc:spChg chg="add del">
          <ac:chgData name="R, Devika (GICD)" userId="f6934132-3f32-4556-af4d-93db1add8f95" providerId="ADAL" clId="{33D72D6D-96CC-43E1-96CE-81C93DA37545}" dt="2022-01-04T14:05:05.493" v="72" actId="26606"/>
          <ac:spMkLst>
            <pc:docMk/>
            <pc:sldMk cId="2156190289" sldId="260"/>
            <ac:spMk id="40" creationId="{A7795DFA-888F-47E2-B44E-DE1D3B3E46A4}"/>
          </ac:spMkLst>
        </pc:spChg>
        <pc:spChg chg="add del">
          <ac:chgData name="R, Devika (GICD)" userId="f6934132-3f32-4556-af4d-93db1add8f95" providerId="ADAL" clId="{33D72D6D-96CC-43E1-96CE-81C93DA37545}" dt="2022-01-04T14:05:06.191" v="74" actId="26606"/>
          <ac:spMkLst>
            <pc:docMk/>
            <pc:sldMk cId="2156190289" sldId="260"/>
            <ac:spMk id="45" creationId="{017517EF-BD4D-4055-BDB4-A322C53568AD}"/>
          </ac:spMkLst>
        </pc:spChg>
        <pc:spChg chg="add del">
          <ac:chgData name="R, Devika (GICD)" userId="f6934132-3f32-4556-af4d-93db1add8f95" providerId="ADAL" clId="{33D72D6D-96CC-43E1-96CE-81C93DA37545}" dt="2022-01-04T14:05:06.191" v="74" actId="26606"/>
          <ac:spMkLst>
            <pc:docMk/>
            <pc:sldMk cId="2156190289" sldId="260"/>
            <ac:spMk id="46" creationId="{0ADDB668-2CA4-4D2B-9C34-3487CA330BA8}"/>
          </ac:spMkLst>
        </pc:spChg>
        <pc:spChg chg="add del">
          <ac:chgData name="R, Devika (GICD)" userId="f6934132-3f32-4556-af4d-93db1add8f95" providerId="ADAL" clId="{33D72D6D-96CC-43E1-96CE-81C93DA37545}" dt="2022-01-04T14:05:06.191" v="74" actId="26606"/>
          <ac:spMkLst>
            <pc:docMk/>
            <pc:sldMk cId="2156190289" sldId="260"/>
            <ac:spMk id="47" creationId="{2568BC19-F052-4108-93E1-6A3D1DEC072F}"/>
          </ac:spMkLst>
        </pc:spChg>
        <pc:spChg chg="add del">
          <ac:chgData name="R, Devika (GICD)" userId="f6934132-3f32-4556-af4d-93db1add8f95" providerId="ADAL" clId="{33D72D6D-96CC-43E1-96CE-81C93DA37545}" dt="2022-01-04T14:05:06.191" v="74" actId="26606"/>
          <ac:spMkLst>
            <pc:docMk/>
            <pc:sldMk cId="2156190289" sldId="260"/>
            <ac:spMk id="48" creationId="{D5FD337D-4D6B-4C8B-B6F5-121097E09881}"/>
          </ac:spMkLst>
        </pc:spChg>
        <pc:spChg chg="add del">
          <ac:chgData name="R, Devika (GICD)" userId="f6934132-3f32-4556-af4d-93db1add8f95" providerId="ADAL" clId="{33D72D6D-96CC-43E1-96CE-81C93DA37545}" dt="2022-01-04T14:05:07.828" v="76" actId="26606"/>
          <ac:spMkLst>
            <pc:docMk/>
            <pc:sldMk cId="2156190289" sldId="260"/>
            <ac:spMk id="50" creationId="{23D09407-53BC-485E-B4CE-BC5E4FC4B25B}"/>
          </ac:spMkLst>
        </pc:spChg>
        <pc:spChg chg="add del">
          <ac:chgData name="R, Devika (GICD)" userId="f6934132-3f32-4556-af4d-93db1add8f95" providerId="ADAL" clId="{33D72D6D-96CC-43E1-96CE-81C93DA37545}" dt="2022-01-04T14:05:07.828" v="76" actId="26606"/>
          <ac:spMkLst>
            <pc:docMk/>
            <pc:sldMk cId="2156190289" sldId="260"/>
            <ac:spMk id="51" creationId="{921DB988-49FC-4608-B0A2-E2F3A4019041}"/>
          </ac:spMkLst>
        </pc:spChg>
        <pc:spChg chg="add del">
          <ac:chgData name="R, Devika (GICD)" userId="f6934132-3f32-4556-af4d-93db1add8f95" providerId="ADAL" clId="{33D72D6D-96CC-43E1-96CE-81C93DA37545}" dt="2022-01-04T14:05:28.294" v="105" actId="26606"/>
          <ac:spMkLst>
            <pc:docMk/>
            <pc:sldMk cId="2156190289" sldId="260"/>
            <ac:spMk id="55" creationId="{017517EF-BD4D-4055-BDB4-A322C53568AD}"/>
          </ac:spMkLst>
        </pc:spChg>
        <pc:spChg chg="add del">
          <ac:chgData name="R, Devika (GICD)" userId="f6934132-3f32-4556-af4d-93db1add8f95" providerId="ADAL" clId="{33D72D6D-96CC-43E1-96CE-81C93DA37545}" dt="2022-01-04T14:05:28.294" v="105" actId="26606"/>
          <ac:spMkLst>
            <pc:docMk/>
            <pc:sldMk cId="2156190289" sldId="260"/>
            <ac:spMk id="56" creationId="{0ADDB668-2CA4-4D2B-9C34-3487CA330BA8}"/>
          </ac:spMkLst>
        </pc:spChg>
        <pc:spChg chg="add del">
          <ac:chgData name="R, Devika (GICD)" userId="f6934132-3f32-4556-af4d-93db1add8f95" providerId="ADAL" clId="{33D72D6D-96CC-43E1-96CE-81C93DA37545}" dt="2022-01-04T14:05:28.294" v="105" actId="26606"/>
          <ac:spMkLst>
            <pc:docMk/>
            <pc:sldMk cId="2156190289" sldId="260"/>
            <ac:spMk id="57" creationId="{2568BC19-F052-4108-93E1-6A3D1DEC072F}"/>
          </ac:spMkLst>
        </pc:spChg>
        <pc:spChg chg="add del">
          <ac:chgData name="R, Devika (GICD)" userId="f6934132-3f32-4556-af4d-93db1add8f95" providerId="ADAL" clId="{33D72D6D-96CC-43E1-96CE-81C93DA37545}" dt="2022-01-04T14:05:28.294" v="105" actId="26606"/>
          <ac:spMkLst>
            <pc:docMk/>
            <pc:sldMk cId="2156190289" sldId="260"/>
            <ac:spMk id="58" creationId="{D5FD337D-4D6B-4C8B-B6F5-121097E09881}"/>
          </ac:spMkLst>
        </pc:spChg>
        <pc:spChg chg="add del">
          <ac:chgData name="R, Devika (GICD)" userId="f6934132-3f32-4556-af4d-93db1add8f95" providerId="ADAL" clId="{33D72D6D-96CC-43E1-96CE-81C93DA37545}" dt="2022-01-04T14:09:26.236" v="328" actId="26606"/>
          <ac:spMkLst>
            <pc:docMk/>
            <pc:sldMk cId="2156190289" sldId="260"/>
            <ac:spMk id="63" creationId="{23D09407-53BC-485E-B4CE-BC5E4FC4B25B}"/>
          </ac:spMkLst>
        </pc:spChg>
        <pc:spChg chg="add del">
          <ac:chgData name="R, Devika (GICD)" userId="f6934132-3f32-4556-af4d-93db1add8f95" providerId="ADAL" clId="{33D72D6D-96CC-43E1-96CE-81C93DA37545}" dt="2022-01-04T14:09:26.236" v="328" actId="26606"/>
          <ac:spMkLst>
            <pc:docMk/>
            <pc:sldMk cId="2156190289" sldId="260"/>
            <ac:spMk id="65" creationId="{921DB988-49FC-4608-B0A2-E2F3A4019041}"/>
          </ac:spMkLst>
        </pc:spChg>
        <pc:spChg chg="add">
          <ac:chgData name="R, Devika (GICD)" userId="f6934132-3f32-4556-af4d-93db1add8f95" providerId="ADAL" clId="{33D72D6D-96CC-43E1-96CE-81C93DA37545}" dt="2022-01-04T14:09:26.236" v="328" actId="26606"/>
          <ac:spMkLst>
            <pc:docMk/>
            <pc:sldMk cId="2156190289" sldId="260"/>
            <ac:spMk id="82" creationId="{32AEEBC8-9D30-42EF-95F2-386C2653FBF0}"/>
          </ac:spMkLst>
        </pc:spChg>
        <pc:spChg chg="add">
          <ac:chgData name="R, Devika (GICD)" userId="f6934132-3f32-4556-af4d-93db1add8f95" providerId="ADAL" clId="{33D72D6D-96CC-43E1-96CE-81C93DA37545}" dt="2022-01-04T14:09:26.236" v="328" actId="26606"/>
          <ac:spMkLst>
            <pc:docMk/>
            <pc:sldMk cId="2156190289" sldId="260"/>
            <ac:spMk id="84" creationId="{2E92FA66-67D7-4CB4-94D3-E643A9AD4757}"/>
          </ac:spMkLst>
        </pc:spChg>
        <pc:grpChg chg="add del">
          <ac:chgData name="R, Devika (GICD)" userId="f6934132-3f32-4556-af4d-93db1add8f95" providerId="ADAL" clId="{33D72D6D-96CC-43E1-96CE-81C93DA37545}" dt="2022-01-04T14:05:07.828" v="76" actId="26606"/>
          <ac:grpSpMkLst>
            <pc:docMk/>
            <pc:sldMk cId="2156190289" sldId="260"/>
            <ac:grpSpMk id="27" creationId="{383C2651-AE0C-4AE4-8725-E2F9414FE219}"/>
          </ac:grpSpMkLst>
        </pc:grpChg>
        <pc:grpChg chg="add del">
          <ac:chgData name="R, Devika (GICD)" userId="f6934132-3f32-4556-af4d-93db1add8f95" providerId="ADAL" clId="{33D72D6D-96CC-43E1-96CE-81C93DA37545}" dt="2022-01-04T14:05:05.493" v="72" actId="26606"/>
          <ac:grpSpMkLst>
            <pc:docMk/>
            <pc:sldMk cId="2156190289" sldId="260"/>
            <ac:grpSpMk id="41" creationId="{D8E9CF54-0466-4261-9E62-0249E60E1886}"/>
          </ac:grpSpMkLst>
        </pc:grpChg>
        <pc:grpChg chg="add del">
          <ac:chgData name="R, Devika (GICD)" userId="f6934132-3f32-4556-af4d-93db1add8f95" providerId="ADAL" clId="{33D72D6D-96CC-43E1-96CE-81C93DA37545}" dt="2022-01-04T14:05:07.828" v="76" actId="26606"/>
          <ac:grpSpMkLst>
            <pc:docMk/>
            <pc:sldMk cId="2156190289" sldId="260"/>
            <ac:grpSpMk id="52" creationId="{E9B930FD-8671-4C4C-ADCF-73AC1D0CD417}"/>
          </ac:grpSpMkLst>
        </pc:grpChg>
        <pc:grpChg chg="add del">
          <ac:chgData name="R, Devika (GICD)" userId="f6934132-3f32-4556-af4d-93db1add8f95" providerId="ADAL" clId="{33D72D6D-96CC-43E1-96CE-81C93DA37545}" dt="2022-01-04T14:09:26.236" v="328" actId="26606"/>
          <ac:grpSpMkLst>
            <pc:docMk/>
            <pc:sldMk cId="2156190289" sldId="260"/>
            <ac:grpSpMk id="67" creationId="{E9B930FD-8671-4C4C-ADCF-73AC1D0CD417}"/>
          </ac:grpSpMkLst>
        </pc:grpChg>
        <pc:grpChg chg="add del">
          <ac:chgData name="R, Devika (GICD)" userId="f6934132-3f32-4556-af4d-93db1add8f95" providerId="ADAL" clId="{33D72D6D-96CC-43E1-96CE-81C93DA37545}" dt="2022-01-04T14:09:26.236" v="328" actId="26606"/>
          <ac:grpSpMkLst>
            <pc:docMk/>
            <pc:sldMk cId="2156190289" sldId="260"/>
            <ac:grpSpMk id="73" creationId="{383C2651-AE0C-4AE4-8725-E2F9414FE219}"/>
          </ac:grpSpMkLst>
        </pc:grpChg>
        <pc:picChg chg="add del mod">
          <ac:chgData name="R, Devika (GICD)" userId="f6934132-3f32-4556-af4d-93db1add8f95" providerId="ADAL" clId="{33D72D6D-96CC-43E1-96CE-81C93DA37545}" dt="2022-01-04T14:04:27.685" v="57" actId="478"/>
          <ac:picMkLst>
            <pc:docMk/>
            <pc:sldMk cId="2156190289" sldId="260"/>
            <ac:picMk id="7" creationId="{138D1961-C558-4711-8774-3A9EE237D377}"/>
          </ac:picMkLst>
        </pc:picChg>
        <pc:picChg chg="add mod ord">
          <ac:chgData name="R, Devika (GICD)" userId="f6934132-3f32-4556-af4d-93db1add8f95" providerId="ADAL" clId="{33D72D6D-96CC-43E1-96CE-81C93DA37545}" dt="2022-01-04T14:09:26.236" v="328" actId="26606"/>
          <ac:picMkLst>
            <pc:docMk/>
            <pc:sldMk cId="2156190289" sldId="260"/>
            <ac:picMk id="9" creationId="{1FFB1210-4BE1-4D18-A372-A9375D2C6E5A}"/>
          </ac:picMkLst>
        </pc:picChg>
      </pc:sldChg>
      <pc:sldChg chg="addSp delSp modSp new mod setBg">
        <pc:chgData name="R, Devika (GICD)" userId="f6934132-3f32-4556-af4d-93db1add8f95" providerId="ADAL" clId="{33D72D6D-96CC-43E1-96CE-81C93DA37545}" dt="2022-01-04T14:49:36.832" v="1395" actId="108"/>
        <pc:sldMkLst>
          <pc:docMk/>
          <pc:sldMk cId="2476917630" sldId="261"/>
        </pc:sldMkLst>
        <pc:spChg chg="mod">
          <ac:chgData name="R, Devika (GICD)" userId="f6934132-3f32-4556-af4d-93db1add8f95" providerId="ADAL" clId="{33D72D6D-96CC-43E1-96CE-81C93DA37545}" dt="2022-01-04T14:49:36.832" v="1395" actId="108"/>
          <ac:spMkLst>
            <pc:docMk/>
            <pc:sldMk cId="2476917630" sldId="261"/>
            <ac:spMk id="2" creationId="{4A9ADD67-31E4-4F27-8EE8-5D65135535ED}"/>
          </ac:spMkLst>
        </pc:spChg>
        <pc:spChg chg="del">
          <ac:chgData name="R, Devika (GICD)" userId="f6934132-3f32-4556-af4d-93db1add8f95" providerId="ADAL" clId="{33D72D6D-96CC-43E1-96CE-81C93DA37545}" dt="2022-01-04T14:09:59.332" v="335" actId="22"/>
          <ac:spMkLst>
            <pc:docMk/>
            <pc:sldMk cId="2476917630" sldId="261"/>
            <ac:spMk id="3" creationId="{3C69B75A-41E3-4658-8093-EDE5B1A6A8AB}"/>
          </ac:spMkLst>
        </pc:spChg>
        <pc:spChg chg="mod">
          <ac:chgData name="R, Devika (GICD)" userId="f6934132-3f32-4556-af4d-93db1add8f95" providerId="ADAL" clId="{33D72D6D-96CC-43E1-96CE-81C93DA37545}" dt="2022-01-04T14:13:30.984" v="540" actId="20577"/>
          <ac:spMkLst>
            <pc:docMk/>
            <pc:sldMk cId="2476917630" sldId="261"/>
            <ac:spMk id="4" creationId="{75F292AC-3841-40B2-938C-A850E6891858}"/>
          </ac:spMkLst>
        </pc:spChg>
        <pc:spChg chg="add">
          <ac:chgData name="R, Devika (GICD)" userId="f6934132-3f32-4556-af4d-93db1add8f95" providerId="ADAL" clId="{33D72D6D-96CC-43E1-96CE-81C93DA37545}" dt="2022-01-04T14:10:01.986" v="336" actId="26606"/>
          <ac:spMkLst>
            <pc:docMk/>
            <pc:sldMk cId="2476917630" sldId="261"/>
            <ac:spMk id="11" creationId="{32AEEBC8-9D30-42EF-95F2-386C2653FBF0}"/>
          </ac:spMkLst>
        </pc:spChg>
        <pc:spChg chg="add">
          <ac:chgData name="R, Devika (GICD)" userId="f6934132-3f32-4556-af4d-93db1add8f95" providerId="ADAL" clId="{33D72D6D-96CC-43E1-96CE-81C93DA37545}" dt="2022-01-04T14:10:01.986" v="336" actId="26606"/>
          <ac:spMkLst>
            <pc:docMk/>
            <pc:sldMk cId="2476917630" sldId="261"/>
            <ac:spMk id="13" creationId="{2E92FA66-67D7-4CB4-94D3-E643A9AD4757}"/>
          </ac:spMkLst>
        </pc:spChg>
        <pc:picChg chg="add mod ord">
          <ac:chgData name="R, Devika (GICD)" userId="f6934132-3f32-4556-af4d-93db1add8f95" providerId="ADAL" clId="{33D72D6D-96CC-43E1-96CE-81C93DA37545}" dt="2022-01-04T14:10:04.734" v="337" actId="27614"/>
          <ac:picMkLst>
            <pc:docMk/>
            <pc:sldMk cId="2476917630" sldId="261"/>
            <ac:picMk id="6" creationId="{8DD18B47-A933-490C-815C-7F55DBC45446}"/>
          </ac:picMkLst>
        </pc:picChg>
      </pc:sldChg>
      <pc:sldChg chg="addSp delSp modSp new mod ord setBg">
        <pc:chgData name="R, Devika (GICD)" userId="f6934132-3f32-4556-af4d-93db1add8f95" providerId="ADAL" clId="{33D72D6D-96CC-43E1-96CE-81C93DA37545}" dt="2022-01-04T14:16:08.917" v="611" actId="14100"/>
        <pc:sldMkLst>
          <pc:docMk/>
          <pc:sldMk cId="2673677290" sldId="262"/>
        </pc:sldMkLst>
        <pc:spChg chg="mod">
          <ac:chgData name="R, Devika (GICD)" userId="f6934132-3f32-4556-af4d-93db1add8f95" providerId="ADAL" clId="{33D72D6D-96CC-43E1-96CE-81C93DA37545}" dt="2022-01-04T14:16:05.536" v="610" actId="14100"/>
          <ac:spMkLst>
            <pc:docMk/>
            <pc:sldMk cId="2673677290" sldId="262"/>
            <ac:spMk id="2" creationId="{E0A676A0-0BAF-4265-8A48-2CE900A4E464}"/>
          </ac:spMkLst>
        </pc:spChg>
        <pc:spChg chg="del">
          <ac:chgData name="R, Devika (GICD)" userId="f6934132-3f32-4556-af4d-93db1add8f95" providerId="ADAL" clId="{33D72D6D-96CC-43E1-96CE-81C93DA37545}" dt="2022-01-04T14:11:34.537" v="402" actId="22"/>
          <ac:spMkLst>
            <pc:docMk/>
            <pc:sldMk cId="2673677290" sldId="262"/>
            <ac:spMk id="3" creationId="{D242A13C-5A5E-4D8A-B9B0-D8E0DCC5BB8E}"/>
          </ac:spMkLst>
        </pc:spChg>
        <pc:spChg chg="mod">
          <ac:chgData name="R, Devika (GICD)" userId="f6934132-3f32-4556-af4d-93db1add8f95" providerId="ADAL" clId="{33D72D6D-96CC-43E1-96CE-81C93DA37545}" dt="2022-01-04T14:16:08.917" v="611" actId="14100"/>
          <ac:spMkLst>
            <pc:docMk/>
            <pc:sldMk cId="2673677290" sldId="262"/>
            <ac:spMk id="4" creationId="{52F94063-5F22-40EA-B288-7962C853456E}"/>
          </ac:spMkLst>
        </pc:spChg>
        <pc:spChg chg="add">
          <ac:chgData name="R, Devika (GICD)" userId="f6934132-3f32-4556-af4d-93db1add8f95" providerId="ADAL" clId="{33D72D6D-96CC-43E1-96CE-81C93DA37545}" dt="2022-01-04T14:11:38.348" v="403" actId="26606"/>
          <ac:spMkLst>
            <pc:docMk/>
            <pc:sldMk cId="2673677290" sldId="262"/>
            <ac:spMk id="11" creationId="{32AEEBC8-9D30-42EF-95F2-386C2653FBF0}"/>
          </ac:spMkLst>
        </pc:spChg>
        <pc:spChg chg="add">
          <ac:chgData name="R, Devika (GICD)" userId="f6934132-3f32-4556-af4d-93db1add8f95" providerId="ADAL" clId="{33D72D6D-96CC-43E1-96CE-81C93DA37545}" dt="2022-01-04T14:11:38.348" v="403" actId="26606"/>
          <ac:spMkLst>
            <pc:docMk/>
            <pc:sldMk cId="2673677290" sldId="262"/>
            <ac:spMk id="13" creationId="{2E92FA66-67D7-4CB4-94D3-E643A9AD4757}"/>
          </ac:spMkLst>
        </pc:spChg>
        <pc:picChg chg="add mod ord">
          <ac:chgData name="R, Devika (GICD)" userId="f6934132-3f32-4556-af4d-93db1add8f95" providerId="ADAL" clId="{33D72D6D-96CC-43E1-96CE-81C93DA37545}" dt="2022-01-04T14:11:48.819" v="404" actId="27614"/>
          <ac:picMkLst>
            <pc:docMk/>
            <pc:sldMk cId="2673677290" sldId="262"/>
            <ac:picMk id="6" creationId="{96F88FA5-7708-4AF0-A0F1-40E38D47AB55}"/>
          </ac:picMkLst>
        </pc:picChg>
      </pc:sldChg>
      <pc:sldChg chg="addSp delSp modSp new mod setBg">
        <pc:chgData name="R, Devika (GICD)" userId="f6934132-3f32-4556-af4d-93db1add8f95" providerId="ADAL" clId="{33D72D6D-96CC-43E1-96CE-81C93DA37545}" dt="2022-01-04T14:16:47.621" v="655" actId="14100"/>
        <pc:sldMkLst>
          <pc:docMk/>
          <pc:sldMk cId="1277192882" sldId="263"/>
        </pc:sldMkLst>
        <pc:spChg chg="mod">
          <ac:chgData name="R, Devika (GICD)" userId="f6934132-3f32-4556-af4d-93db1add8f95" providerId="ADAL" clId="{33D72D6D-96CC-43E1-96CE-81C93DA37545}" dt="2022-01-04T14:16:47.621" v="655" actId="14100"/>
          <ac:spMkLst>
            <pc:docMk/>
            <pc:sldMk cId="1277192882" sldId="263"/>
            <ac:spMk id="2" creationId="{07E48D13-2409-46F1-9072-F6F7E44E1B55}"/>
          </ac:spMkLst>
        </pc:spChg>
        <pc:spChg chg="del">
          <ac:chgData name="R, Devika (GICD)" userId="f6934132-3f32-4556-af4d-93db1add8f95" providerId="ADAL" clId="{33D72D6D-96CC-43E1-96CE-81C93DA37545}" dt="2022-01-04T14:14:44.126" v="545" actId="478"/>
          <ac:spMkLst>
            <pc:docMk/>
            <pc:sldMk cId="1277192882" sldId="263"/>
            <ac:spMk id="3" creationId="{26151031-1AB1-4720-865D-C4DB065EEB24}"/>
          </ac:spMkLst>
        </pc:spChg>
        <pc:spChg chg="mod">
          <ac:chgData name="R, Devika (GICD)" userId="f6934132-3f32-4556-af4d-93db1add8f95" providerId="ADAL" clId="{33D72D6D-96CC-43E1-96CE-81C93DA37545}" dt="2022-01-04T14:15:13.968" v="571" actId="20577"/>
          <ac:spMkLst>
            <pc:docMk/>
            <pc:sldMk cId="1277192882" sldId="263"/>
            <ac:spMk id="4" creationId="{D9D234DE-B795-4FB1-B6B1-C9D188067004}"/>
          </ac:spMkLst>
        </pc:spChg>
        <pc:spChg chg="add">
          <ac:chgData name="R, Devika (GICD)" userId="f6934132-3f32-4556-af4d-93db1add8f95" providerId="ADAL" clId="{33D72D6D-96CC-43E1-96CE-81C93DA37545}" dt="2022-01-04T14:14:47.991" v="546" actId="26606"/>
          <ac:spMkLst>
            <pc:docMk/>
            <pc:sldMk cId="1277192882" sldId="263"/>
            <ac:spMk id="11" creationId="{32AEEBC8-9D30-42EF-95F2-386C2653FBF0}"/>
          </ac:spMkLst>
        </pc:spChg>
        <pc:spChg chg="add">
          <ac:chgData name="R, Devika (GICD)" userId="f6934132-3f32-4556-af4d-93db1add8f95" providerId="ADAL" clId="{33D72D6D-96CC-43E1-96CE-81C93DA37545}" dt="2022-01-04T14:14:47.991" v="546" actId="26606"/>
          <ac:spMkLst>
            <pc:docMk/>
            <pc:sldMk cId="1277192882" sldId="263"/>
            <ac:spMk id="13" creationId="{2E92FA66-67D7-4CB4-94D3-E643A9AD4757}"/>
          </ac:spMkLst>
        </pc:spChg>
        <pc:picChg chg="add mod">
          <ac:chgData name="R, Devika (GICD)" userId="f6934132-3f32-4556-af4d-93db1add8f95" providerId="ADAL" clId="{33D72D6D-96CC-43E1-96CE-81C93DA37545}" dt="2022-01-04T14:14:58.478" v="549" actId="1076"/>
          <ac:picMkLst>
            <pc:docMk/>
            <pc:sldMk cId="1277192882" sldId="263"/>
            <ac:picMk id="6" creationId="{8F6D4074-BF54-4941-85C1-882CA1C673E8}"/>
          </ac:picMkLst>
        </pc:picChg>
      </pc:sldChg>
      <pc:sldChg chg="addSp delSp modSp new del mod setBg">
        <pc:chgData name="R, Devika (GICD)" userId="f6934132-3f32-4556-af4d-93db1add8f95" providerId="ADAL" clId="{33D72D6D-96CC-43E1-96CE-81C93DA37545}" dt="2022-01-04T14:18:49.216" v="710" actId="47"/>
        <pc:sldMkLst>
          <pc:docMk/>
          <pc:sldMk cId="3441481386" sldId="264"/>
        </pc:sldMkLst>
        <pc:spChg chg="mod">
          <ac:chgData name="R, Devika (GICD)" userId="f6934132-3f32-4556-af4d-93db1add8f95" providerId="ADAL" clId="{33D72D6D-96CC-43E1-96CE-81C93DA37545}" dt="2022-01-04T14:17:36.053" v="664" actId="26606"/>
          <ac:spMkLst>
            <pc:docMk/>
            <pc:sldMk cId="3441481386" sldId="264"/>
            <ac:spMk id="2" creationId="{F3948E74-FCFB-44E7-A691-42212B6FAE73}"/>
          </ac:spMkLst>
        </pc:spChg>
        <pc:spChg chg="del">
          <ac:chgData name="R, Devika (GICD)" userId="f6934132-3f32-4556-af4d-93db1add8f95" providerId="ADAL" clId="{33D72D6D-96CC-43E1-96CE-81C93DA37545}" dt="2022-01-04T14:17:23.904" v="659" actId="22"/>
          <ac:spMkLst>
            <pc:docMk/>
            <pc:sldMk cId="3441481386" sldId="264"/>
            <ac:spMk id="3" creationId="{296A3696-9940-40EF-8EA3-A4F8343EE5E4}"/>
          </ac:spMkLst>
        </pc:spChg>
        <pc:spChg chg="add del mod">
          <ac:chgData name="R, Devika (GICD)" userId="f6934132-3f32-4556-af4d-93db1add8f95" providerId="ADAL" clId="{33D72D6D-96CC-43E1-96CE-81C93DA37545}" dt="2022-01-04T14:17:36.053" v="664" actId="26606"/>
          <ac:spMkLst>
            <pc:docMk/>
            <pc:sldMk cId="3441481386" sldId="264"/>
            <ac:spMk id="4" creationId="{A606B629-2D48-44F8-8656-8B466FB11B1F}"/>
          </ac:spMkLst>
        </pc:spChg>
        <pc:spChg chg="add del">
          <ac:chgData name="R, Devika (GICD)" userId="f6934132-3f32-4556-af4d-93db1add8f95" providerId="ADAL" clId="{33D72D6D-96CC-43E1-96CE-81C93DA37545}" dt="2022-01-04T14:17:35.508" v="661" actId="26606"/>
          <ac:spMkLst>
            <pc:docMk/>
            <pc:sldMk cId="3441481386" sldId="264"/>
            <ac:spMk id="11" creationId="{5E39A796-BE83-48B1-B33F-35C4A32AAB57}"/>
          </ac:spMkLst>
        </pc:spChg>
        <pc:spChg chg="add del">
          <ac:chgData name="R, Devika (GICD)" userId="f6934132-3f32-4556-af4d-93db1add8f95" providerId="ADAL" clId="{33D72D6D-96CC-43E1-96CE-81C93DA37545}" dt="2022-01-04T14:17:35.508" v="661" actId="26606"/>
          <ac:spMkLst>
            <pc:docMk/>
            <pc:sldMk cId="3441481386" sldId="264"/>
            <ac:spMk id="13" creationId="{72F84B47-E267-4194-8194-831DB7B5547F}"/>
          </ac:spMkLst>
        </pc:spChg>
        <pc:spChg chg="add del">
          <ac:chgData name="R, Devika (GICD)" userId="f6934132-3f32-4556-af4d-93db1add8f95" providerId="ADAL" clId="{33D72D6D-96CC-43E1-96CE-81C93DA37545}" dt="2022-01-04T14:17:36.044" v="663" actId="26606"/>
          <ac:spMkLst>
            <pc:docMk/>
            <pc:sldMk cId="3441481386" sldId="264"/>
            <ac:spMk id="15" creationId="{D4771268-CB57-404A-9271-370EB28F6090}"/>
          </ac:spMkLst>
        </pc:spChg>
        <pc:spChg chg="add">
          <ac:chgData name="R, Devika (GICD)" userId="f6934132-3f32-4556-af4d-93db1add8f95" providerId="ADAL" clId="{33D72D6D-96CC-43E1-96CE-81C93DA37545}" dt="2022-01-04T14:17:36.053" v="664" actId="26606"/>
          <ac:spMkLst>
            <pc:docMk/>
            <pc:sldMk cId="3441481386" sldId="264"/>
            <ac:spMk id="17" creationId="{D12DDE76-C203-4047-9998-63900085B5E8}"/>
          </ac:spMkLst>
        </pc:spChg>
        <pc:picChg chg="add mod ord">
          <ac:chgData name="R, Devika (GICD)" userId="f6934132-3f32-4556-af4d-93db1add8f95" providerId="ADAL" clId="{33D72D6D-96CC-43E1-96CE-81C93DA37545}" dt="2022-01-04T14:17:38.965" v="665" actId="14100"/>
          <ac:picMkLst>
            <pc:docMk/>
            <pc:sldMk cId="3441481386" sldId="264"/>
            <ac:picMk id="6" creationId="{D85ED463-53F5-4DA5-A8C9-C30E1E0E4F83}"/>
          </ac:picMkLst>
        </pc:picChg>
      </pc:sldChg>
      <pc:sldChg chg="addSp delSp modSp new mod setBg">
        <pc:chgData name="R, Devika (GICD)" userId="f6934132-3f32-4556-af4d-93db1add8f95" providerId="ADAL" clId="{33D72D6D-96CC-43E1-96CE-81C93DA37545}" dt="2022-01-04T14:24:14.299" v="929" actId="255"/>
        <pc:sldMkLst>
          <pc:docMk/>
          <pc:sldMk cId="137712183" sldId="265"/>
        </pc:sldMkLst>
        <pc:spChg chg="mod">
          <ac:chgData name="R, Devika (GICD)" userId="f6934132-3f32-4556-af4d-93db1add8f95" providerId="ADAL" clId="{33D72D6D-96CC-43E1-96CE-81C93DA37545}" dt="2022-01-04T14:23:51.578" v="925" actId="108"/>
          <ac:spMkLst>
            <pc:docMk/>
            <pc:sldMk cId="137712183" sldId="265"/>
            <ac:spMk id="2" creationId="{94EA7356-B194-4B42-AAD3-56FC73B8C4C2}"/>
          </ac:spMkLst>
        </pc:spChg>
        <pc:spChg chg="del">
          <ac:chgData name="R, Devika (GICD)" userId="f6934132-3f32-4556-af4d-93db1add8f95" providerId="ADAL" clId="{33D72D6D-96CC-43E1-96CE-81C93DA37545}" dt="2022-01-04T14:20:12.015" v="845" actId="22"/>
          <ac:spMkLst>
            <pc:docMk/>
            <pc:sldMk cId="137712183" sldId="265"/>
            <ac:spMk id="3" creationId="{012A6B31-7D25-43DF-8E55-6B49184D86B0}"/>
          </ac:spMkLst>
        </pc:spChg>
        <pc:spChg chg="mod">
          <ac:chgData name="R, Devika (GICD)" userId="f6934132-3f32-4556-af4d-93db1add8f95" providerId="ADAL" clId="{33D72D6D-96CC-43E1-96CE-81C93DA37545}" dt="2022-01-04T14:24:14.299" v="929" actId="255"/>
          <ac:spMkLst>
            <pc:docMk/>
            <pc:sldMk cId="137712183" sldId="265"/>
            <ac:spMk id="4" creationId="{8E258227-B865-4942-8526-C70929FBA59A}"/>
          </ac:spMkLst>
        </pc:spChg>
        <pc:spChg chg="add">
          <ac:chgData name="R, Devika (GICD)" userId="f6934132-3f32-4556-af4d-93db1add8f95" providerId="ADAL" clId="{33D72D6D-96CC-43E1-96CE-81C93DA37545}" dt="2022-01-04T14:20:17.354" v="846" actId="26606"/>
          <ac:spMkLst>
            <pc:docMk/>
            <pc:sldMk cId="137712183" sldId="265"/>
            <ac:spMk id="11" creationId="{32AEEBC8-9D30-42EF-95F2-386C2653FBF0}"/>
          </ac:spMkLst>
        </pc:spChg>
        <pc:spChg chg="add">
          <ac:chgData name="R, Devika (GICD)" userId="f6934132-3f32-4556-af4d-93db1add8f95" providerId="ADAL" clId="{33D72D6D-96CC-43E1-96CE-81C93DA37545}" dt="2022-01-04T14:20:17.354" v="846" actId="26606"/>
          <ac:spMkLst>
            <pc:docMk/>
            <pc:sldMk cId="137712183" sldId="265"/>
            <ac:spMk id="13" creationId="{2E92FA66-67D7-4CB4-94D3-E643A9AD4757}"/>
          </ac:spMkLst>
        </pc:spChg>
        <pc:picChg chg="add mod ord">
          <ac:chgData name="R, Devika (GICD)" userId="f6934132-3f32-4556-af4d-93db1add8f95" providerId="ADAL" clId="{33D72D6D-96CC-43E1-96CE-81C93DA37545}" dt="2022-01-04T14:20:24.237" v="851" actId="14100"/>
          <ac:picMkLst>
            <pc:docMk/>
            <pc:sldMk cId="137712183" sldId="265"/>
            <ac:picMk id="6" creationId="{FBAF48D1-28A2-4631-9B80-E8D3E03C6631}"/>
          </ac:picMkLst>
        </pc:picChg>
      </pc:sldChg>
      <pc:sldChg chg="addSp delSp modSp new mod setBg">
        <pc:chgData name="R, Devika (GICD)" userId="f6934132-3f32-4556-af4d-93db1add8f95" providerId="ADAL" clId="{33D72D6D-96CC-43E1-96CE-81C93DA37545}" dt="2022-01-04T14:35:29.259" v="1141"/>
        <pc:sldMkLst>
          <pc:docMk/>
          <pc:sldMk cId="2965028430" sldId="266"/>
        </pc:sldMkLst>
        <pc:spChg chg="mod">
          <ac:chgData name="R, Devika (GICD)" userId="f6934132-3f32-4556-af4d-93db1add8f95" providerId="ADAL" clId="{33D72D6D-96CC-43E1-96CE-81C93DA37545}" dt="2022-01-04T14:32:40.776" v="1135" actId="313"/>
          <ac:spMkLst>
            <pc:docMk/>
            <pc:sldMk cId="2965028430" sldId="266"/>
            <ac:spMk id="2" creationId="{FBB560A9-472A-4525-95DA-39F79F0E2CCF}"/>
          </ac:spMkLst>
        </pc:spChg>
        <pc:spChg chg="del">
          <ac:chgData name="R, Devika (GICD)" userId="f6934132-3f32-4556-af4d-93db1add8f95" providerId="ADAL" clId="{33D72D6D-96CC-43E1-96CE-81C93DA37545}" dt="2022-01-04T14:22:14.673" v="908" actId="22"/>
          <ac:spMkLst>
            <pc:docMk/>
            <pc:sldMk cId="2965028430" sldId="266"/>
            <ac:spMk id="3" creationId="{4900C546-E833-43F0-A4D9-CA058C20B443}"/>
          </ac:spMkLst>
        </pc:spChg>
        <pc:spChg chg="mod">
          <ac:chgData name="R, Devika (GICD)" userId="f6934132-3f32-4556-af4d-93db1add8f95" providerId="ADAL" clId="{33D72D6D-96CC-43E1-96CE-81C93DA37545}" dt="2022-01-04T14:35:29.259" v="1141"/>
          <ac:spMkLst>
            <pc:docMk/>
            <pc:sldMk cId="2965028430" sldId="266"/>
            <ac:spMk id="4" creationId="{87EBA53B-5071-4D6E-867C-2C99B0DD676D}"/>
          </ac:spMkLst>
        </pc:spChg>
        <pc:spChg chg="add">
          <ac:chgData name="R, Devika (GICD)" userId="f6934132-3f32-4556-af4d-93db1add8f95" providerId="ADAL" clId="{33D72D6D-96CC-43E1-96CE-81C93DA37545}" dt="2022-01-04T14:22:21.146" v="909" actId="26606"/>
          <ac:spMkLst>
            <pc:docMk/>
            <pc:sldMk cId="2965028430" sldId="266"/>
            <ac:spMk id="11" creationId="{2B97F24A-32CE-4C1C-A50D-3016B394DCFB}"/>
          </ac:spMkLst>
        </pc:spChg>
        <pc:spChg chg="add">
          <ac:chgData name="R, Devika (GICD)" userId="f6934132-3f32-4556-af4d-93db1add8f95" providerId="ADAL" clId="{33D72D6D-96CC-43E1-96CE-81C93DA37545}" dt="2022-01-04T14:22:21.146" v="909" actId="26606"/>
          <ac:spMkLst>
            <pc:docMk/>
            <pc:sldMk cId="2965028430" sldId="266"/>
            <ac:spMk id="13" creationId="{6357EC4F-235E-4222-A36F-C7878ACE37F2}"/>
          </ac:spMkLst>
        </pc:spChg>
        <pc:picChg chg="add mod ord">
          <ac:chgData name="R, Devika (GICD)" userId="f6934132-3f32-4556-af4d-93db1add8f95" providerId="ADAL" clId="{33D72D6D-96CC-43E1-96CE-81C93DA37545}" dt="2022-01-04T14:24:29.262" v="933" actId="14100"/>
          <ac:picMkLst>
            <pc:docMk/>
            <pc:sldMk cId="2965028430" sldId="266"/>
            <ac:picMk id="6" creationId="{58D57B45-3CFA-4877-98BC-9C7812A0DCF6}"/>
          </ac:picMkLst>
        </pc:picChg>
      </pc:sldChg>
      <pc:sldChg chg="addSp delSp modSp add mod">
        <pc:chgData name="R, Devika (GICD)" userId="f6934132-3f32-4556-af4d-93db1add8f95" providerId="ADAL" clId="{33D72D6D-96CC-43E1-96CE-81C93DA37545}" dt="2022-01-04T14:19:32.563" v="844" actId="20577"/>
        <pc:sldMkLst>
          <pc:docMk/>
          <pc:sldMk cId="2498361068" sldId="267"/>
        </pc:sldMkLst>
        <pc:spChg chg="mod">
          <ac:chgData name="R, Devika (GICD)" userId="f6934132-3f32-4556-af4d-93db1add8f95" providerId="ADAL" clId="{33D72D6D-96CC-43E1-96CE-81C93DA37545}" dt="2022-01-04T14:18:32.058" v="709" actId="20577"/>
          <ac:spMkLst>
            <pc:docMk/>
            <pc:sldMk cId="2498361068" sldId="267"/>
            <ac:spMk id="2" creationId="{07E48D13-2409-46F1-9072-F6F7E44E1B55}"/>
          </ac:spMkLst>
        </pc:spChg>
        <pc:spChg chg="mod ord">
          <ac:chgData name="R, Devika (GICD)" userId="f6934132-3f32-4556-af4d-93db1add8f95" providerId="ADAL" clId="{33D72D6D-96CC-43E1-96CE-81C93DA37545}" dt="2022-01-04T14:19:32.563" v="844" actId="20577"/>
          <ac:spMkLst>
            <pc:docMk/>
            <pc:sldMk cId="2498361068" sldId="267"/>
            <ac:spMk id="4" creationId="{D9D234DE-B795-4FB1-B6B1-C9D188067004}"/>
          </ac:spMkLst>
        </pc:spChg>
        <pc:spChg chg="add del">
          <ac:chgData name="R, Devika (GICD)" userId="f6934132-3f32-4556-af4d-93db1add8f95" providerId="ADAL" clId="{33D72D6D-96CC-43E1-96CE-81C93DA37545}" dt="2022-01-04T14:18:04.397" v="670" actId="26606"/>
          <ac:spMkLst>
            <pc:docMk/>
            <pc:sldMk cId="2498361068" sldId="267"/>
            <ac:spMk id="11" creationId="{32AEEBC8-9D30-42EF-95F2-386C2653FBF0}"/>
          </ac:spMkLst>
        </pc:spChg>
        <pc:spChg chg="add del">
          <ac:chgData name="R, Devika (GICD)" userId="f6934132-3f32-4556-af4d-93db1add8f95" providerId="ADAL" clId="{33D72D6D-96CC-43E1-96CE-81C93DA37545}" dt="2022-01-04T14:18:04.397" v="670" actId="26606"/>
          <ac:spMkLst>
            <pc:docMk/>
            <pc:sldMk cId="2498361068" sldId="267"/>
            <ac:spMk id="13" creationId="{2E92FA66-67D7-4CB4-94D3-E643A9AD4757}"/>
          </ac:spMkLst>
        </pc:spChg>
        <pc:spChg chg="add del">
          <ac:chgData name="R, Devika (GICD)" userId="f6934132-3f32-4556-af4d-93db1add8f95" providerId="ADAL" clId="{33D72D6D-96CC-43E1-96CE-81C93DA37545}" dt="2022-01-04T14:18:04.368" v="669" actId="26606"/>
          <ac:spMkLst>
            <pc:docMk/>
            <pc:sldMk cId="2498361068" sldId="267"/>
            <ac:spMk id="18" creationId="{5AAE9118-0436-4488-AC4A-C14DF6A7B6B1}"/>
          </ac:spMkLst>
        </pc:spChg>
        <pc:spChg chg="add del">
          <ac:chgData name="R, Devika (GICD)" userId="f6934132-3f32-4556-af4d-93db1add8f95" providerId="ADAL" clId="{33D72D6D-96CC-43E1-96CE-81C93DA37545}" dt="2022-01-04T14:18:04.368" v="669" actId="26606"/>
          <ac:spMkLst>
            <pc:docMk/>
            <pc:sldMk cId="2498361068" sldId="267"/>
            <ac:spMk id="20" creationId="{1B10F861-B8F1-49C7-BD58-EAB20CEE7F93}"/>
          </ac:spMkLst>
        </pc:spChg>
        <pc:spChg chg="add del">
          <ac:chgData name="R, Devika (GICD)" userId="f6934132-3f32-4556-af4d-93db1add8f95" providerId="ADAL" clId="{33D72D6D-96CC-43E1-96CE-81C93DA37545}" dt="2022-01-04T14:18:04.368" v="669" actId="26606"/>
          <ac:spMkLst>
            <pc:docMk/>
            <pc:sldMk cId="2498361068" sldId="267"/>
            <ac:spMk id="22" creationId="{61F6E425-22AB-4DA2-8FAC-58ADB58EF6C3}"/>
          </ac:spMkLst>
        </pc:spChg>
        <pc:spChg chg="add del">
          <ac:chgData name="R, Devika (GICD)" userId="f6934132-3f32-4556-af4d-93db1add8f95" providerId="ADAL" clId="{33D72D6D-96CC-43E1-96CE-81C93DA37545}" dt="2022-01-04T14:18:16.198" v="678" actId="26606"/>
          <ac:spMkLst>
            <pc:docMk/>
            <pc:sldMk cId="2498361068" sldId="267"/>
            <ac:spMk id="24" creationId="{5E791F2F-79DB-4CC0-9FA1-001E3E91E8B7}"/>
          </ac:spMkLst>
        </pc:spChg>
        <pc:spChg chg="add del">
          <ac:chgData name="R, Devika (GICD)" userId="f6934132-3f32-4556-af4d-93db1add8f95" providerId="ADAL" clId="{33D72D6D-96CC-43E1-96CE-81C93DA37545}" dt="2022-01-04T14:18:16.198" v="678" actId="26606"/>
          <ac:spMkLst>
            <pc:docMk/>
            <pc:sldMk cId="2498361068" sldId="267"/>
            <ac:spMk id="25" creationId="{385E1BDC-A9B0-4A87-82E3-F3187F69A802}"/>
          </ac:spMkLst>
        </pc:spChg>
        <pc:spChg chg="add del">
          <ac:chgData name="R, Devika (GICD)" userId="f6934132-3f32-4556-af4d-93db1add8f95" providerId="ADAL" clId="{33D72D6D-96CC-43E1-96CE-81C93DA37545}" dt="2022-01-04T14:18:16.198" v="678" actId="26606"/>
          <ac:spMkLst>
            <pc:docMk/>
            <pc:sldMk cId="2498361068" sldId="267"/>
            <ac:spMk id="26" creationId="{0990C621-3B8B-4820-8328-D47EF7CE823C}"/>
          </ac:spMkLst>
        </pc:spChg>
        <pc:spChg chg="add del">
          <ac:chgData name="R, Devika (GICD)" userId="f6934132-3f32-4556-af4d-93db1add8f95" providerId="ADAL" clId="{33D72D6D-96CC-43E1-96CE-81C93DA37545}" dt="2022-01-04T14:18:16.198" v="678" actId="26606"/>
          <ac:spMkLst>
            <pc:docMk/>
            <pc:sldMk cId="2498361068" sldId="267"/>
            <ac:spMk id="27" creationId="{C1A2385B-1D2A-4E17-84FA-6CB7F0AAE473}"/>
          </ac:spMkLst>
        </pc:spChg>
        <pc:spChg chg="add del">
          <ac:chgData name="R, Devika (GICD)" userId="f6934132-3f32-4556-af4d-93db1add8f95" providerId="ADAL" clId="{33D72D6D-96CC-43E1-96CE-81C93DA37545}" dt="2022-01-04T14:18:14.354" v="673" actId="26606"/>
          <ac:spMkLst>
            <pc:docMk/>
            <pc:sldMk cId="2498361068" sldId="267"/>
            <ac:spMk id="32" creationId="{2550BE34-C2B8-49B8-8519-67A8CAD51AE9}"/>
          </ac:spMkLst>
        </pc:spChg>
        <pc:spChg chg="add del">
          <ac:chgData name="R, Devika (GICD)" userId="f6934132-3f32-4556-af4d-93db1add8f95" providerId="ADAL" clId="{33D72D6D-96CC-43E1-96CE-81C93DA37545}" dt="2022-01-04T14:18:14.354" v="673" actId="26606"/>
          <ac:spMkLst>
            <pc:docMk/>
            <pc:sldMk cId="2498361068" sldId="267"/>
            <ac:spMk id="34" creationId="{A7457DD9-5A45-400A-AB4B-4B4EDECA25F1}"/>
          </ac:spMkLst>
        </pc:spChg>
        <pc:spChg chg="add del">
          <ac:chgData name="R, Devika (GICD)" userId="f6934132-3f32-4556-af4d-93db1add8f95" providerId="ADAL" clId="{33D72D6D-96CC-43E1-96CE-81C93DA37545}" dt="2022-01-04T14:18:14.354" v="673" actId="26606"/>
          <ac:spMkLst>
            <pc:docMk/>
            <pc:sldMk cId="2498361068" sldId="267"/>
            <ac:spMk id="36" creationId="{441CF7D6-A660-431A-B0BB-140A0D5556B6}"/>
          </ac:spMkLst>
        </pc:spChg>
        <pc:spChg chg="add del">
          <ac:chgData name="R, Devika (GICD)" userId="f6934132-3f32-4556-af4d-93db1add8f95" providerId="ADAL" clId="{33D72D6D-96CC-43E1-96CE-81C93DA37545}" dt="2022-01-04T14:18:14.354" v="673" actId="26606"/>
          <ac:spMkLst>
            <pc:docMk/>
            <pc:sldMk cId="2498361068" sldId="267"/>
            <ac:spMk id="38" creationId="{0570A85B-3810-4F95-97B0-CBF4CCDB381C}"/>
          </ac:spMkLst>
        </pc:spChg>
        <pc:spChg chg="add del">
          <ac:chgData name="R, Devika (GICD)" userId="f6934132-3f32-4556-af4d-93db1add8f95" providerId="ADAL" clId="{33D72D6D-96CC-43E1-96CE-81C93DA37545}" dt="2022-01-04T14:18:14.729" v="675" actId="26606"/>
          <ac:spMkLst>
            <pc:docMk/>
            <pc:sldMk cId="2498361068" sldId="267"/>
            <ac:spMk id="40" creationId="{FF9B822F-893E-44C8-963C-64F50ACECBB2}"/>
          </ac:spMkLst>
        </pc:spChg>
        <pc:spChg chg="add del">
          <ac:chgData name="R, Devika (GICD)" userId="f6934132-3f32-4556-af4d-93db1add8f95" providerId="ADAL" clId="{33D72D6D-96CC-43E1-96CE-81C93DA37545}" dt="2022-01-04T14:18:14.729" v="675" actId="26606"/>
          <ac:spMkLst>
            <pc:docMk/>
            <pc:sldMk cId="2498361068" sldId="267"/>
            <ac:spMk id="41" creationId="{EBF87945-A001-489F-9D9B-7D9435F0B9CA}"/>
          </ac:spMkLst>
        </pc:spChg>
        <pc:spChg chg="add del">
          <ac:chgData name="R, Devika (GICD)" userId="f6934132-3f32-4556-af4d-93db1add8f95" providerId="ADAL" clId="{33D72D6D-96CC-43E1-96CE-81C93DA37545}" dt="2022-01-04T14:18:16.185" v="677" actId="26606"/>
          <ac:spMkLst>
            <pc:docMk/>
            <pc:sldMk cId="2498361068" sldId="267"/>
            <ac:spMk id="43" creationId="{5E39A796-BE83-48B1-B33F-35C4A32AAB57}"/>
          </ac:spMkLst>
        </pc:spChg>
        <pc:spChg chg="add del">
          <ac:chgData name="R, Devika (GICD)" userId="f6934132-3f32-4556-af4d-93db1add8f95" providerId="ADAL" clId="{33D72D6D-96CC-43E1-96CE-81C93DA37545}" dt="2022-01-04T14:18:16.185" v="677" actId="26606"/>
          <ac:spMkLst>
            <pc:docMk/>
            <pc:sldMk cId="2498361068" sldId="267"/>
            <ac:spMk id="44" creationId="{72F84B47-E267-4194-8194-831DB7B5547F}"/>
          </ac:spMkLst>
        </pc:spChg>
        <pc:spChg chg="add">
          <ac:chgData name="R, Devika (GICD)" userId="f6934132-3f32-4556-af4d-93db1add8f95" providerId="ADAL" clId="{33D72D6D-96CC-43E1-96CE-81C93DA37545}" dt="2022-01-04T14:18:16.198" v="678" actId="26606"/>
          <ac:spMkLst>
            <pc:docMk/>
            <pc:sldMk cId="2498361068" sldId="267"/>
            <ac:spMk id="46" creationId="{2B97F24A-32CE-4C1C-A50D-3016B394DCFB}"/>
          </ac:spMkLst>
        </pc:spChg>
        <pc:spChg chg="add">
          <ac:chgData name="R, Devika (GICD)" userId="f6934132-3f32-4556-af4d-93db1add8f95" providerId="ADAL" clId="{33D72D6D-96CC-43E1-96CE-81C93DA37545}" dt="2022-01-04T14:18:16.198" v="678" actId="26606"/>
          <ac:spMkLst>
            <pc:docMk/>
            <pc:sldMk cId="2498361068" sldId="267"/>
            <ac:spMk id="47" creationId="{CD8B4F24-440B-49E9-B85D-733523DC064B}"/>
          </ac:spMkLst>
        </pc:spChg>
        <pc:picChg chg="del mod">
          <ac:chgData name="R, Devika (GICD)" userId="f6934132-3f32-4556-af4d-93db1add8f95" providerId="ADAL" clId="{33D72D6D-96CC-43E1-96CE-81C93DA37545}" dt="2022-01-04T14:18:09.025" v="671" actId="478"/>
          <ac:picMkLst>
            <pc:docMk/>
            <pc:sldMk cId="2498361068" sldId="267"/>
            <ac:picMk id="6" creationId="{8F6D4074-BF54-4941-85C1-882CA1C673E8}"/>
          </ac:picMkLst>
        </pc:picChg>
        <pc:picChg chg="add mod">
          <ac:chgData name="R, Devika (GICD)" userId="f6934132-3f32-4556-af4d-93db1add8f95" providerId="ADAL" clId="{33D72D6D-96CC-43E1-96CE-81C93DA37545}" dt="2022-01-04T14:18:19.793" v="680" actId="962"/>
          <ac:picMkLst>
            <pc:docMk/>
            <pc:sldMk cId="2498361068" sldId="267"/>
            <ac:picMk id="7" creationId="{4E48F684-3FBB-489C-B31B-2C18A8CACC15}"/>
          </ac:picMkLst>
        </pc:picChg>
      </pc:sldChg>
      <pc:sldChg chg="addSp delSp modSp new mod setBg modClrScheme chgLayout">
        <pc:chgData name="R, Devika (GICD)" userId="f6934132-3f32-4556-af4d-93db1add8f95" providerId="ADAL" clId="{33D72D6D-96CC-43E1-96CE-81C93DA37545}" dt="2022-01-04T15:31:04.964" v="1577" actId="20577"/>
        <pc:sldMkLst>
          <pc:docMk/>
          <pc:sldMk cId="165495663" sldId="268"/>
        </pc:sldMkLst>
        <pc:spChg chg="del mod">
          <ac:chgData name="R, Devika (GICD)" userId="f6934132-3f32-4556-af4d-93db1add8f95" providerId="ADAL" clId="{33D72D6D-96CC-43E1-96CE-81C93DA37545}" dt="2022-01-04T14:25:46.501" v="941" actId="700"/>
          <ac:spMkLst>
            <pc:docMk/>
            <pc:sldMk cId="165495663" sldId="268"/>
            <ac:spMk id="2" creationId="{F38B61D6-82DB-4E17-B125-77C214A8B9D5}"/>
          </ac:spMkLst>
        </pc:spChg>
        <pc:spChg chg="del">
          <ac:chgData name="R, Devika (GICD)" userId="f6934132-3f32-4556-af4d-93db1add8f95" providerId="ADAL" clId="{33D72D6D-96CC-43E1-96CE-81C93DA37545}" dt="2022-01-04T14:25:46.501" v="941" actId="700"/>
          <ac:spMkLst>
            <pc:docMk/>
            <pc:sldMk cId="165495663" sldId="268"/>
            <ac:spMk id="3" creationId="{0CB84157-E6C4-4184-AD2D-C0812DE33ABA}"/>
          </ac:spMkLst>
        </pc:spChg>
        <pc:spChg chg="add del">
          <ac:chgData name="R, Devika (GICD)" userId="f6934132-3f32-4556-af4d-93db1add8f95" providerId="ADAL" clId="{33D72D6D-96CC-43E1-96CE-81C93DA37545}" dt="2022-01-04T14:29:32.902" v="1134" actId="26606"/>
          <ac:spMkLst>
            <pc:docMk/>
            <pc:sldMk cId="165495663" sldId="268"/>
            <ac:spMk id="5" creationId="{5296881B-A30E-42F3-9038-F7EE5CEB205C}"/>
          </ac:spMkLst>
        </pc:spChg>
        <pc:spChg chg="add mod ord">
          <ac:chgData name="R, Devika (GICD)" userId="f6934132-3f32-4556-af4d-93db1add8f95" providerId="ADAL" clId="{33D72D6D-96CC-43E1-96CE-81C93DA37545}" dt="2022-01-04T14:29:32.902" v="1134" actId="26606"/>
          <ac:spMkLst>
            <pc:docMk/>
            <pc:sldMk cId="165495663" sldId="268"/>
            <ac:spMk id="6" creationId="{76C0E8BA-11AB-4506-8F2F-EBFF3E59359E}"/>
          </ac:spMkLst>
        </pc:spChg>
        <pc:spChg chg="add mod ord">
          <ac:chgData name="R, Devika (GICD)" userId="f6934132-3f32-4556-af4d-93db1add8f95" providerId="ADAL" clId="{33D72D6D-96CC-43E1-96CE-81C93DA37545}" dt="2022-01-04T15:31:04.964" v="1577" actId="20577"/>
          <ac:spMkLst>
            <pc:docMk/>
            <pc:sldMk cId="165495663" sldId="268"/>
            <ac:spMk id="7" creationId="{AFF3F251-399C-4240-884D-2D8AE0C2B40E}"/>
          </ac:spMkLst>
        </pc:spChg>
        <pc:spChg chg="add">
          <ac:chgData name="R, Devika (GICD)" userId="f6934132-3f32-4556-af4d-93db1add8f95" providerId="ADAL" clId="{33D72D6D-96CC-43E1-96CE-81C93DA37545}" dt="2022-01-04T14:29:32.902" v="1134" actId="26606"/>
          <ac:spMkLst>
            <pc:docMk/>
            <pc:sldMk cId="165495663" sldId="268"/>
            <ac:spMk id="14" creationId="{2B97F24A-32CE-4C1C-A50D-3016B394DCFB}"/>
          </ac:spMkLst>
        </pc:spChg>
        <pc:spChg chg="add">
          <ac:chgData name="R, Devika (GICD)" userId="f6934132-3f32-4556-af4d-93db1add8f95" providerId="ADAL" clId="{33D72D6D-96CC-43E1-96CE-81C93DA37545}" dt="2022-01-04T14:29:32.902" v="1134" actId="26606"/>
          <ac:spMkLst>
            <pc:docMk/>
            <pc:sldMk cId="165495663" sldId="268"/>
            <ac:spMk id="16" creationId="{6357EC4F-235E-4222-A36F-C7878ACE37F2}"/>
          </ac:spMkLst>
        </pc:spChg>
        <pc:picChg chg="add mod">
          <ac:chgData name="R, Devika (GICD)" userId="f6934132-3f32-4556-af4d-93db1add8f95" providerId="ADAL" clId="{33D72D6D-96CC-43E1-96CE-81C93DA37545}" dt="2022-01-04T14:37:01.460" v="1151" actId="14100"/>
          <ac:picMkLst>
            <pc:docMk/>
            <pc:sldMk cId="165495663" sldId="268"/>
            <ac:picMk id="11" creationId="{EEF87099-0FBD-4B79-BF16-BA6437569153}"/>
          </ac:picMkLst>
        </pc:picChg>
      </pc:sldChg>
      <pc:sldChg chg="addSp modSp new mod ord setBg">
        <pc:chgData name="R, Devika (GICD)" userId="f6934132-3f32-4556-af4d-93db1add8f95" providerId="ADAL" clId="{33D72D6D-96CC-43E1-96CE-81C93DA37545}" dt="2022-01-04T14:28:53.593" v="1113"/>
        <pc:sldMkLst>
          <pc:docMk/>
          <pc:sldMk cId="1232373922" sldId="269"/>
        </pc:sldMkLst>
        <pc:spChg chg="mod">
          <ac:chgData name="R, Devika (GICD)" userId="f6934132-3f32-4556-af4d-93db1add8f95" providerId="ADAL" clId="{33D72D6D-96CC-43E1-96CE-81C93DA37545}" dt="2022-01-04T14:28:32.407" v="1106" actId="14100"/>
          <ac:spMkLst>
            <pc:docMk/>
            <pc:sldMk cId="1232373922" sldId="269"/>
            <ac:spMk id="2" creationId="{D1E86BB9-8FE7-4B44-9E3F-E2D31207D8C5}"/>
          </ac:spMkLst>
        </pc:spChg>
        <pc:spChg chg="mod">
          <ac:chgData name="R, Devika (GICD)" userId="f6934132-3f32-4556-af4d-93db1add8f95" providerId="ADAL" clId="{33D72D6D-96CC-43E1-96CE-81C93DA37545}" dt="2022-01-04T14:28:45.222" v="1111" actId="108"/>
          <ac:spMkLst>
            <pc:docMk/>
            <pc:sldMk cId="1232373922" sldId="269"/>
            <ac:spMk id="3" creationId="{3C20752A-68AE-4814-8E6A-E542B133C8F0}"/>
          </ac:spMkLst>
        </pc:spChg>
        <pc:spChg chg="add">
          <ac:chgData name="R, Devika (GICD)" userId="f6934132-3f32-4556-af4d-93db1add8f95" providerId="ADAL" clId="{33D72D6D-96CC-43E1-96CE-81C93DA37545}" dt="2022-01-04T14:28:06.034" v="1099" actId="26606"/>
          <ac:spMkLst>
            <pc:docMk/>
            <pc:sldMk cId="1232373922" sldId="269"/>
            <ac:spMk id="10" creationId="{2B97F24A-32CE-4C1C-A50D-3016B394DCFB}"/>
          </ac:spMkLst>
        </pc:spChg>
        <pc:spChg chg="add">
          <ac:chgData name="R, Devika (GICD)" userId="f6934132-3f32-4556-af4d-93db1add8f95" providerId="ADAL" clId="{33D72D6D-96CC-43E1-96CE-81C93DA37545}" dt="2022-01-04T14:28:06.034" v="1099" actId="26606"/>
          <ac:spMkLst>
            <pc:docMk/>
            <pc:sldMk cId="1232373922" sldId="269"/>
            <ac:spMk id="12" creationId="{6357EC4F-235E-4222-A36F-C7878ACE37F2}"/>
          </ac:spMkLst>
        </pc:spChg>
        <pc:picChg chg="add mod">
          <ac:chgData name="R, Devika (GICD)" userId="f6934132-3f32-4556-af4d-93db1add8f95" providerId="ADAL" clId="{33D72D6D-96CC-43E1-96CE-81C93DA37545}" dt="2022-01-04T14:28:37.184" v="1107" actId="14100"/>
          <ac:picMkLst>
            <pc:docMk/>
            <pc:sldMk cId="1232373922" sldId="269"/>
            <ac:picMk id="7" creationId="{CD6A6E16-FE2E-4AC5-BA82-12814D0058AF}"/>
          </ac:picMkLst>
        </pc:picChg>
      </pc:sldChg>
      <pc:sldChg chg="add del">
        <pc:chgData name="R, Devika (GICD)" userId="f6934132-3f32-4556-af4d-93db1add8f95" providerId="ADAL" clId="{33D72D6D-96CC-43E1-96CE-81C93DA37545}" dt="2022-01-04T15:31:15.251" v="1578" actId="47"/>
        <pc:sldMkLst>
          <pc:docMk/>
          <pc:sldMk cId="1523078433" sldId="270"/>
        </pc:sldMkLst>
      </pc:sldChg>
      <pc:sldChg chg="addSp delSp modSp add mod">
        <pc:chgData name="R, Devika (GICD)" userId="f6934132-3f32-4556-af4d-93db1add8f95" providerId="ADAL" clId="{33D72D6D-96CC-43E1-96CE-81C93DA37545}" dt="2022-01-04T14:49:40.952" v="1396" actId="108"/>
        <pc:sldMkLst>
          <pc:docMk/>
          <pc:sldMk cId="1266775440" sldId="271"/>
        </pc:sldMkLst>
        <pc:spChg chg="mod">
          <ac:chgData name="R, Devika (GICD)" userId="f6934132-3f32-4556-af4d-93db1add8f95" providerId="ADAL" clId="{33D72D6D-96CC-43E1-96CE-81C93DA37545}" dt="2022-01-04T14:49:40.952" v="1396" actId="108"/>
          <ac:spMkLst>
            <pc:docMk/>
            <pc:sldMk cId="1266775440" sldId="271"/>
            <ac:spMk id="2" creationId="{E0A676A0-0BAF-4265-8A48-2CE900A4E464}"/>
          </ac:spMkLst>
        </pc:spChg>
        <pc:spChg chg="mod">
          <ac:chgData name="R, Devika (GICD)" userId="f6934132-3f32-4556-af4d-93db1add8f95" providerId="ADAL" clId="{33D72D6D-96CC-43E1-96CE-81C93DA37545}" dt="2022-01-04T14:46:57.457" v="1373" actId="20577"/>
          <ac:spMkLst>
            <pc:docMk/>
            <pc:sldMk cId="1266775440" sldId="271"/>
            <ac:spMk id="4" creationId="{52F94063-5F22-40EA-B288-7962C853456E}"/>
          </ac:spMkLst>
        </pc:spChg>
        <pc:spChg chg="add del mod">
          <ac:chgData name="R, Devika (GICD)" userId="f6934132-3f32-4556-af4d-93db1add8f95" providerId="ADAL" clId="{33D72D6D-96CC-43E1-96CE-81C93DA37545}" dt="2022-01-04T14:43:40.173" v="1226" actId="478"/>
          <ac:spMkLst>
            <pc:docMk/>
            <pc:sldMk cId="1266775440" sldId="271"/>
            <ac:spMk id="5" creationId="{B107CE3C-219E-4E81-A29B-D27DADCC5BD7}"/>
          </ac:spMkLst>
        </pc:spChg>
        <pc:spChg chg="add del mod">
          <ac:chgData name="R, Devika (GICD)" userId="f6934132-3f32-4556-af4d-93db1add8f95" providerId="ADAL" clId="{33D72D6D-96CC-43E1-96CE-81C93DA37545}" dt="2022-01-04T14:44:07.380" v="1267" actId="478"/>
          <ac:spMkLst>
            <pc:docMk/>
            <pc:sldMk cId="1266775440" sldId="271"/>
            <ac:spMk id="10" creationId="{802E612B-A40D-4F21-9EB8-0CD93F77A481}"/>
          </ac:spMkLst>
        </pc:spChg>
        <pc:picChg chg="del">
          <ac:chgData name="R, Devika (GICD)" userId="f6934132-3f32-4556-af4d-93db1add8f95" providerId="ADAL" clId="{33D72D6D-96CC-43E1-96CE-81C93DA37545}" dt="2022-01-04T14:43:20.649" v="1222" actId="478"/>
          <ac:picMkLst>
            <pc:docMk/>
            <pc:sldMk cId="1266775440" sldId="271"/>
            <ac:picMk id="6" creationId="{96F88FA5-7708-4AF0-A0F1-40E38D47AB55}"/>
          </ac:picMkLst>
        </pc:picChg>
        <pc:picChg chg="add mod">
          <ac:chgData name="R, Devika (GICD)" userId="f6934132-3f32-4556-af4d-93db1add8f95" providerId="ADAL" clId="{33D72D6D-96CC-43E1-96CE-81C93DA37545}" dt="2022-01-04T14:47:24.231" v="1378" actId="14100"/>
          <ac:picMkLst>
            <pc:docMk/>
            <pc:sldMk cId="1266775440" sldId="271"/>
            <ac:picMk id="9" creationId="{42F98AB3-74DB-4871-B769-8AAD71EA5928}"/>
          </ac:picMkLst>
        </pc:picChg>
        <pc:picChg chg="add mod">
          <ac:chgData name="R, Devika (GICD)" userId="f6934132-3f32-4556-af4d-93db1add8f95" providerId="ADAL" clId="{33D72D6D-96CC-43E1-96CE-81C93DA37545}" dt="2022-01-04T14:47:31.031" v="1380" actId="1076"/>
          <ac:picMkLst>
            <pc:docMk/>
            <pc:sldMk cId="1266775440" sldId="271"/>
            <ac:picMk id="14" creationId="{91C4456E-15AC-4149-84BD-68B0CC70AF45}"/>
          </ac:picMkLst>
        </pc:picChg>
        <pc:picChg chg="add mod">
          <ac:chgData name="R, Devika (GICD)" userId="f6934132-3f32-4556-af4d-93db1add8f95" providerId="ADAL" clId="{33D72D6D-96CC-43E1-96CE-81C93DA37545}" dt="2022-01-04T14:47:18.319" v="1375" actId="1076"/>
          <ac:picMkLst>
            <pc:docMk/>
            <pc:sldMk cId="1266775440" sldId="271"/>
            <ac:picMk id="16" creationId="{42EDA9DE-BF77-4D61-9A4A-ED9B0A0DC16F}"/>
          </ac:picMkLst>
        </pc:picChg>
        <pc:picChg chg="add mod">
          <ac:chgData name="R, Devika (GICD)" userId="f6934132-3f32-4556-af4d-93db1add8f95" providerId="ADAL" clId="{33D72D6D-96CC-43E1-96CE-81C93DA37545}" dt="2022-01-04T14:47:32.593" v="1381" actId="1076"/>
          <ac:picMkLst>
            <pc:docMk/>
            <pc:sldMk cId="1266775440" sldId="271"/>
            <ac:picMk id="18" creationId="{8B591269-5587-45DB-AF08-ABE01668C499}"/>
          </ac:picMkLst>
        </pc:picChg>
      </pc:sldChg>
      <pc:sldChg chg="addSp delSp modSp add mod">
        <pc:chgData name="R, Devika (GICD)" userId="f6934132-3f32-4556-af4d-93db1add8f95" providerId="ADAL" clId="{33D72D6D-96CC-43E1-96CE-81C93DA37545}" dt="2022-01-04T15:30:30.701" v="1479" actId="20577"/>
        <pc:sldMkLst>
          <pc:docMk/>
          <pc:sldMk cId="2328511803" sldId="272"/>
        </pc:sldMkLst>
        <pc:spChg chg="mod">
          <ac:chgData name="R, Devika (GICD)" userId="f6934132-3f32-4556-af4d-93db1add8f95" providerId="ADAL" clId="{33D72D6D-96CC-43E1-96CE-81C93DA37545}" dt="2022-01-04T15:29:56.123" v="1459" actId="20577"/>
          <ac:spMkLst>
            <pc:docMk/>
            <pc:sldMk cId="2328511803" sldId="272"/>
            <ac:spMk id="5" creationId="{8F524E3F-D737-4616-8753-A2557FA2F7ED}"/>
          </ac:spMkLst>
        </pc:spChg>
        <pc:spChg chg="mod ord">
          <ac:chgData name="R, Devika (GICD)" userId="f6934132-3f32-4556-af4d-93db1add8f95" providerId="ADAL" clId="{33D72D6D-96CC-43E1-96CE-81C93DA37545}" dt="2022-01-04T15:30:30.701" v="1479" actId="20577"/>
          <ac:spMkLst>
            <pc:docMk/>
            <pc:sldMk cId="2328511803" sldId="272"/>
            <ac:spMk id="10" creationId="{62873A43-573C-4B9C-B3FB-160A1DDB0F9C}"/>
          </ac:spMkLst>
        </pc:spChg>
        <pc:spChg chg="add del">
          <ac:chgData name="R, Devika (GICD)" userId="f6934132-3f32-4556-af4d-93db1add8f95" providerId="ADAL" clId="{33D72D6D-96CC-43E1-96CE-81C93DA37545}" dt="2022-01-04T15:29:47.595" v="1451" actId="26606"/>
          <ac:spMkLst>
            <pc:docMk/>
            <pc:sldMk cId="2328511803" sldId="272"/>
            <ac:spMk id="82" creationId="{32AEEBC8-9D30-42EF-95F2-386C2653FBF0}"/>
          </ac:spMkLst>
        </pc:spChg>
        <pc:spChg chg="add del">
          <ac:chgData name="R, Devika (GICD)" userId="f6934132-3f32-4556-af4d-93db1add8f95" providerId="ADAL" clId="{33D72D6D-96CC-43E1-96CE-81C93DA37545}" dt="2022-01-04T15:29:47.595" v="1451" actId="26606"/>
          <ac:spMkLst>
            <pc:docMk/>
            <pc:sldMk cId="2328511803" sldId="272"/>
            <ac:spMk id="84" creationId="{2E92FA66-67D7-4CB4-94D3-E643A9AD4757}"/>
          </ac:spMkLst>
        </pc:spChg>
        <pc:spChg chg="add">
          <ac:chgData name="R, Devika (GICD)" userId="f6934132-3f32-4556-af4d-93db1add8f95" providerId="ADAL" clId="{33D72D6D-96CC-43E1-96CE-81C93DA37545}" dt="2022-01-04T15:29:47.595" v="1451" actId="26606"/>
          <ac:spMkLst>
            <pc:docMk/>
            <pc:sldMk cId="2328511803" sldId="272"/>
            <ac:spMk id="89" creationId="{32AEEBC8-9D30-42EF-95F2-386C2653FBF0}"/>
          </ac:spMkLst>
        </pc:spChg>
        <pc:spChg chg="add">
          <ac:chgData name="R, Devika (GICD)" userId="f6934132-3f32-4556-af4d-93db1add8f95" providerId="ADAL" clId="{33D72D6D-96CC-43E1-96CE-81C93DA37545}" dt="2022-01-04T15:29:47.595" v="1451" actId="26606"/>
          <ac:spMkLst>
            <pc:docMk/>
            <pc:sldMk cId="2328511803" sldId="272"/>
            <ac:spMk id="91" creationId="{2E92FA66-67D7-4CB4-94D3-E643A9AD4757}"/>
          </ac:spMkLst>
        </pc:spChg>
        <pc:picChg chg="add mod">
          <ac:chgData name="R, Devika (GICD)" userId="f6934132-3f32-4556-af4d-93db1add8f95" providerId="ADAL" clId="{33D72D6D-96CC-43E1-96CE-81C93DA37545}" dt="2022-01-04T15:29:47.595" v="1451" actId="26606"/>
          <ac:picMkLst>
            <pc:docMk/>
            <pc:sldMk cId="2328511803" sldId="272"/>
            <ac:picMk id="3" creationId="{E3B00E9D-9F5A-4E45-AC83-EBB561D6DA49}"/>
          </ac:picMkLst>
        </pc:picChg>
        <pc:picChg chg="del">
          <ac:chgData name="R, Devika (GICD)" userId="f6934132-3f32-4556-af4d-93db1add8f95" providerId="ADAL" clId="{33D72D6D-96CC-43E1-96CE-81C93DA37545}" dt="2022-01-04T15:29:39.655" v="1447" actId="478"/>
          <ac:picMkLst>
            <pc:docMk/>
            <pc:sldMk cId="2328511803" sldId="272"/>
            <ac:picMk id="9" creationId="{1FFB1210-4BE1-4D18-A372-A9375D2C6E5A}"/>
          </ac:picMkLst>
        </pc:picChg>
      </pc:sldChg>
      <pc:sldChg chg="addSp delSp modSp new del mod modClrScheme chgLayout">
        <pc:chgData name="R, Devika (GICD)" userId="f6934132-3f32-4556-af4d-93db1add8f95" providerId="ADAL" clId="{33D72D6D-96CC-43E1-96CE-81C93DA37545}" dt="2022-01-04T14:49:17.724" v="1394" actId="47"/>
        <pc:sldMkLst>
          <pc:docMk/>
          <pc:sldMk cId="3801483586" sldId="272"/>
        </pc:sldMkLst>
        <pc:spChg chg="del mod ord">
          <ac:chgData name="R, Devika (GICD)" userId="f6934132-3f32-4556-af4d-93db1add8f95" providerId="ADAL" clId="{33D72D6D-96CC-43E1-96CE-81C93DA37545}" dt="2022-01-04T14:47:53.021" v="1383" actId="700"/>
          <ac:spMkLst>
            <pc:docMk/>
            <pc:sldMk cId="3801483586" sldId="272"/>
            <ac:spMk id="2" creationId="{C829CE29-AC00-45E5-9989-35FCA23A292C}"/>
          </ac:spMkLst>
        </pc:spChg>
        <pc:spChg chg="del">
          <ac:chgData name="R, Devika (GICD)" userId="f6934132-3f32-4556-af4d-93db1add8f95" providerId="ADAL" clId="{33D72D6D-96CC-43E1-96CE-81C93DA37545}" dt="2022-01-04T14:47:53.021" v="1383" actId="700"/>
          <ac:spMkLst>
            <pc:docMk/>
            <pc:sldMk cId="3801483586" sldId="272"/>
            <ac:spMk id="3" creationId="{2F0C20DB-B7DF-4744-8C94-989A2DC8F121}"/>
          </ac:spMkLst>
        </pc:spChg>
        <pc:spChg chg="del">
          <ac:chgData name="R, Devika (GICD)" userId="f6934132-3f32-4556-af4d-93db1add8f95" providerId="ADAL" clId="{33D72D6D-96CC-43E1-96CE-81C93DA37545}" dt="2022-01-04T14:47:53.021" v="1383" actId="700"/>
          <ac:spMkLst>
            <pc:docMk/>
            <pc:sldMk cId="3801483586" sldId="272"/>
            <ac:spMk id="4" creationId="{2A8362F3-C405-4BD8-84DA-00FFE1D3F26E}"/>
          </ac:spMkLst>
        </pc:spChg>
        <pc:spChg chg="add mod ord">
          <ac:chgData name="R, Devika (GICD)" userId="f6934132-3f32-4556-af4d-93db1add8f95" providerId="ADAL" clId="{33D72D6D-96CC-43E1-96CE-81C93DA37545}" dt="2022-01-04T14:47:58.025" v="1385" actId="122"/>
          <ac:spMkLst>
            <pc:docMk/>
            <pc:sldMk cId="3801483586" sldId="272"/>
            <ac:spMk id="5" creationId="{B6FF94DD-664D-41CC-9895-9A46EE9FB1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DB75-164F-4001-8598-E1772B7A3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8350FB-3CF0-4B43-84BB-46B16B1FC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2CC24-E97F-4EE5-AA26-544DA7471D1A}"/>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CB98B154-8904-4891-813E-DD2959D37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F9D66-45C7-47D0-A7E3-71AB8EC2F5C5}"/>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6797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792A-4418-4F93-AB55-642B0ED03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805475-EC20-4DCB-A9D6-B377D5600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93B67-45F7-422F-98E2-1289856F1D1A}"/>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511C9760-78BA-4567-B017-D9DB80B42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89121-BCD3-4F07-B225-AF4A7D441677}"/>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50711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FB1F2-3EF4-4B51-95A0-AFA51E589E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75DCF8-ED63-451D-ACEB-C7224B8D9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72DA3-EFA0-4602-B5EC-71E0DD979174}"/>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25732194-BD7B-478A-BC1D-98C14C2C8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BA595-49BF-4912-81A4-F5FF896991DA}"/>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407824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EA5C-1100-4A2C-B52F-84DBE892A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AF498-9207-4D2B-AA11-1CC29AB46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FD1-3252-4025-BEE5-E050FD22E866}"/>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547DBA98-7303-4300-841A-F3A903419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23795-C3A2-407C-90B6-B5164A390670}"/>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00907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A1B3-A988-480A-9652-88AE1F441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0D3C8E-1BAA-4E4A-A534-904363E53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40BEB-1493-4AE8-BFCB-CABF61B59D64}"/>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D103E7F2-7E46-4AB4-9938-A1ACDFD55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EF809-E31A-4FB8-8142-2EE510F5E3A5}"/>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72371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5EE5-8E73-4616-A950-89D065634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BAEC6-498C-43B8-9B92-D331993A1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33E59A-33D2-41A3-838D-2D4FC0F0C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7A6283-6697-434F-A98A-88115DAB58D8}"/>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6" name="Footer Placeholder 5">
            <a:extLst>
              <a:ext uri="{FF2B5EF4-FFF2-40B4-BE49-F238E27FC236}">
                <a16:creationId xmlns:a16="http://schemas.microsoft.com/office/drawing/2014/main" id="{4689561B-923F-483C-BFB5-5166870C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0DC30-4713-456A-985E-B31B0BC40640}"/>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357303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F90E-A5E8-4961-B5E3-81365BC569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859A1C-4CD8-4714-ADB2-03A6124ED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23718-D193-4CEE-A8A1-C951164E1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2DB22-2BD5-4C98-ADC5-67A5E63B0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A1913-25DF-4B54-9DCB-15A13784A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95F763-F09A-4AF1-A772-307FD51CE8A0}"/>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8" name="Footer Placeholder 7">
            <a:extLst>
              <a:ext uri="{FF2B5EF4-FFF2-40B4-BE49-F238E27FC236}">
                <a16:creationId xmlns:a16="http://schemas.microsoft.com/office/drawing/2014/main" id="{D9A82DD5-962A-41A4-B9DD-2F1BF9E36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D9D952-6412-494B-8932-E5E851243906}"/>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41855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4FBB-CE6E-4D01-942C-C4EB2C013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88767E-9646-48E2-8B4E-0765DFE61703}"/>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4" name="Footer Placeholder 3">
            <a:extLst>
              <a:ext uri="{FF2B5EF4-FFF2-40B4-BE49-F238E27FC236}">
                <a16:creationId xmlns:a16="http://schemas.microsoft.com/office/drawing/2014/main" id="{39A357CC-1899-423A-9605-C56F7A4FE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1359B-B0EA-4524-880D-42185D5C9E5D}"/>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093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021CC-CBCC-4C39-B1A7-3FA7256605EA}"/>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3" name="Footer Placeholder 2">
            <a:extLst>
              <a:ext uri="{FF2B5EF4-FFF2-40B4-BE49-F238E27FC236}">
                <a16:creationId xmlns:a16="http://schemas.microsoft.com/office/drawing/2014/main" id="{F684DE16-3137-4D53-8A65-D7F259B9EE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571FD-363F-4AB7-A24A-9644418DE3EE}"/>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223345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8C8B-F5AE-43A5-BCA0-6991F8403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6FA2D-D1E9-4F0F-B39B-8DFE6A55D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5807D4-F445-40B7-B624-62BFD3F8D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EE44F-BF46-4424-8237-EFB487F54701}"/>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6" name="Footer Placeholder 5">
            <a:extLst>
              <a:ext uri="{FF2B5EF4-FFF2-40B4-BE49-F238E27FC236}">
                <a16:creationId xmlns:a16="http://schemas.microsoft.com/office/drawing/2014/main" id="{6F6F011A-E6FB-480B-A709-264E953BF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E20FE-9C22-437A-A25A-9DC24BD9F0FB}"/>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154019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D719-E94B-4583-B07B-30EBB6DE8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B64996-85B2-4E4A-823F-C8889A3A9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5B04C8-4476-41AA-9821-2F8F805E3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7A69A-9177-4105-8898-102432023E68}"/>
              </a:ext>
            </a:extLst>
          </p:cNvPr>
          <p:cNvSpPr>
            <a:spLocks noGrp="1"/>
          </p:cNvSpPr>
          <p:nvPr>
            <p:ph type="dt" sz="half" idx="10"/>
          </p:nvPr>
        </p:nvSpPr>
        <p:spPr/>
        <p:txBody>
          <a:bodyPr/>
          <a:lstStyle/>
          <a:p>
            <a:fld id="{2D470E04-1FA5-4C33-B18D-049FE0E87D58}" type="datetimeFigureOut">
              <a:rPr lang="en-US" smtClean="0"/>
              <a:t>1/4/2022</a:t>
            </a:fld>
            <a:endParaRPr lang="en-US"/>
          </a:p>
        </p:txBody>
      </p:sp>
      <p:sp>
        <p:nvSpPr>
          <p:cNvPr id="6" name="Footer Placeholder 5">
            <a:extLst>
              <a:ext uri="{FF2B5EF4-FFF2-40B4-BE49-F238E27FC236}">
                <a16:creationId xmlns:a16="http://schemas.microsoft.com/office/drawing/2014/main" id="{45877B00-14D8-4843-BE32-2FC4CBF37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4FDEA-0E3D-438A-B387-0D2493CCD5E4}"/>
              </a:ext>
            </a:extLst>
          </p:cNvPr>
          <p:cNvSpPr>
            <a:spLocks noGrp="1"/>
          </p:cNvSpPr>
          <p:nvPr>
            <p:ph type="sldNum" sz="quarter" idx="12"/>
          </p:nvPr>
        </p:nvSpPr>
        <p:spPr/>
        <p:txBody>
          <a:bodyPr/>
          <a:lstStyle/>
          <a:p>
            <a:fld id="{719D649D-CC7A-4927-A76F-17020B2A003F}" type="slidenum">
              <a:rPr lang="en-US" smtClean="0"/>
              <a:t>‹#›</a:t>
            </a:fld>
            <a:endParaRPr lang="en-US"/>
          </a:p>
        </p:txBody>
      </p:sp>
    </p:spTree>
    <p:extLst>
      <p:ext uri="{BB962C8B-B14F-4D97-AF65-F5344CB8AC3E}">
        <p14:creationId xmlns:p14="http://schemas.microsoft.com/office/powerpoint/2010/main" val="76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42EAF-F993-41CB-805D-D1BEC26E6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5DE20-D01D-44E0-B7B9-932E4D87A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FFF6B-4528-4B5E-9A0E-F2A53F304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70E04-1FA5-4C33-B18D-049FE0E87D58}" type="datetimeFigureOut">
              <a:rPr lang="en-US" smtClean="0"/>
              <a:t>1/4/2022</a:t>
            </a:fld>
            <a:endParaRPr lang="en-US"/>
          </a:p>
        </p:txBody>
      </p:sp>
      <p:sp>
        <p:nvSpPr>
          <p:cNvPr id="5" name="Footer Placeholder 4">
            <a:extLst>
              <a:ext uri="{FF2B5EF4-FFF2-40B4-BE49-F238E27FC236}">
                <a16:creationId xmlns:a16="http://schemas.microsoft.com/office/drawing/2014/main" id="{75FE7D04-2747-400C-BBF7-6421CD0CD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7FAD93-74F2-42A4-9B2C-9C0AB8CD0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D649D-CC7A-4927-A76F-17020B2A003F}" type="slidenum">
              <a:rPr lang="en-US" smtClean="0"/>
              <a:t>‹#›</a:t>
            </a:fld>
            <a:endParaRPr lang="en-US"/>
          </a:p>
        </p:txBody>
      </p:sp>
    </p:spTree>
    <p:extLst>
      <p:ext uri="{BB962C8B-B14F-4D97-AF65-F5344CB8AC3E}">
        <p14:creationId xmlns:p14="http://schemas.microsoft.com/office/powerpoint/2010/main" val="646637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8A06-2E25-4705-A4EE-53B6A4580AC6}"/>
              </a:ext>
            </a:extLst>
          </p:cNvPr>
          <p:cNvSpPr>
            <a:spLocks noGrp="1"/>
          </p:cNvSpPr>
          <p:nvPr>
            <p:ph type="ctrTitle"/>
          </p:nvPr>
        </p:nvSpPr>
        <p:spPr>
          <a:xfrm>
            <a:off x="1524000" y="1122363"/>
            <a:ext cx="9144000" cy="1124744"/>
          </a:xfrm>
        </p:spPr>
        <p:txBody>
          <a:bodyPr/>
          <a:lstStyle/>
          <a:p>
            <a:r>
              <a:rPr lang="en-US" dirty="0"/>
              <a:t>Lending Club Case Study</a:t>
            </a:r>
          </a:p>
        </p:txBody>
      </p:sp>
      <p:pic>
        <p:nvPicPr>
          <p:cNvPr id="5" name="Picture 4" descr="A picture containing text, person, indoor&#10;&#10;Description automatically generated">
            <a:extLst>
              <a:ext uri="{FF2B5EF4-FFF2-40B4-BE49-F238E27FC236}">
                <a16:creationId xmlns:a16="http://schemas.microsoft.com/office/drawing/2014/main" id="{1D7954D2-5EDB-49A7-8054-75FD8F55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062" y="2502333"/>
            <a:ext cx="7381875" cy="2709862"/>
          </a:xfrm>
          <a:prstGeom prst="rect">
            <a:avLst/>
          </a:prstGeom>
        </p:spPr>
      </p:pic>
    </p:spTree>
    <p:extLst>
      <p:ext uri="{BB962C8B-B14F-4D97-AF65-F5344CB8AC3E}">
        <p14:creationId xmlns:p14="http://schemas.microsoft.com/office/powerpoint/2010/main" val="125269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48D13-2409-46F1-9072-F6F7E44E1B5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Purpose </a:t>
            </a:r>
            <a:r>
              <a:rPr lang="en-US" sz="3800" dirty="0"/>
              <a:t>of Loan </a:t>
            </a:r>
            <a:r>
              <a:rPr lang="en-US" sz="3800" dirty="0" err="1"/>
              <a:t>Application</a:t>
            </a:r>
            <a:r>
              <a:rPr lang="en-US" sz="3800" kern="1200" dirty="0" err="1">
                <a:solidFill>
                  <a:schemeClr val="tx1"/>
                </a:solidFill>
                <a:latin typeface="+mj-lt"/>
                <a:ea typeface="+mj-ea"/>
                <a:cs typeface="+mj-cs"/>
              </a:rPr>
              <a:t>vs</a:t>
            </a:r>
            <a:r>
              <a:rPr lang="en-US" sz="3800" kern="1200" dirty="0">
                <a:solidFill>
                  <a:schemeClr val="tx1"/>
                </a:solidFill>
                <a:latin typeface="+mj-lt"/>
                <a:ea typeface="+mj-ea"/>
                <a:cs typeface="+mj-cs"/>
              </a:rPr>
              <a:t> Loan Status</a:t>
            </a:r>
          </a:p>
        </p:txBody>
      </p:sp>
      <p:sp>
        <p:nvSpPr>
          <p:cNvPr id="4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9D234DE-B795-4FB1-B6B1-C9D188067004}"/>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Defaulted Loan applicants against the purpose of which they are applying for a loan– highest being for debt consolidation and 2</a:t>
            </a:r>
            <a:r>
              <a:rPr lang="en-US" sz="2200" baseline="30000" dirty="0"/>
              <a:t>nd</a:t>
            </a:r>
            <a:r>
              <a:rPr lang="en-US" sz="2200" dirty="0"/>
              <a:t> being unknown “other” reason.</a:t>
            </a:r>
          </a:p>
          <a:p>
            <a:pPr indent="-228600">
              <a:buFont typeface="Arial" panose="020B0604020202020204" pitchFamily="34" charset="0"/>
              <a:buChar char="•"/>
            </a:pPr>
            <a:endParaRPr lang="en-US" sz="2200" dirty="0"/>
          </a:p>
        </p:txBody>
      </p:sp>
      <p:pic>
        <p:nvPicPr>
          <p:cNvPr id="7" name="Content Placeholder 5" descr="Chart, bar chart&#10;&#10;Description automatically generated">
            <a:extLst>
              <a:ext uri="{FF2B5EF4-FFF2-40B4-BE49-F238E27FC236}">
                <a16:creationId xmlns:a16="http://schemas.microsoft.com/office/drawing/2014/main" id="{4E48F684-3FBB-489C-B31B-2C18A8CACC15}"/>
              </a:ext>
            </a:extLst>
          </p:cNvPr>
          <p:cNvPicPr>
            <a:picLocks noGrp="1" noChangeAspect="1"/>
          </p:cNvPicPr>
          <p:nvPr>
            <p:ph idx="1"/>
          </p:nvPr>
        </p:nvPicPr>
        <p:blipFill>
          <a:blip r:embed="rId2"/>
          <a:stretch>
            <a:fillRect/>
          </a:stretch>
        </p:blipFill>
        <p:spPr>
          <a:xfrm>
            <a:off x="4654296" y="1357884"/>
            <a:ext cx="6903720" cy="4142231"/>
          </a:xfrm>
          <a:prstGeom prst="rect">
            <a:avLst/>
          </a:prstGeom>
        </p:spPr>
      </p:pic>
    </p:spTree>
    <p:extLst>
      <p:ext uri="{BB962C8B-B14F-4D97-AF65-F5344CB8AC3E}">
        <p14:creationId xmlns:p14="http://schemas.microsoft.com/office/powerpoint/2010/main" val="249836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A7356-B194-4B42-AAD3-56FC73B8C4C2}"/>
              </a:ext>
            </a:extLst>
          </p:cNvPr>
          <p:cNvSpPr>
            <a:spLocks noGrp="1"/>
          </p:cNvSpPr>
          <p:nvPr>
            <p:ph type="title"/>
          </p:nvPr>
        </p:nvSpPr>
        <p:spPr>
          <a:xfrm>
            <a:off x="630936" y="502920"/>
            <a:ext cx="3419856" cy="1463040"/>
          </a:xfrm>
        </p:spPr>
        <p:txBody>
          <a:bodyPr vert="horz" lIns="91440" tIns="45720" rIns="91440" bIns="45720" rtlCol="0" anchor="ctr">
            <a:noAutofit/>
          </a:bodyPr>
          <a:lstStyle/>
          <a:p>
            <a:r>
              <a:rPr lang="en-US" sz="3800" dirty="0"/>
              <a:t>Analyzing by issued month and year</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E258227-B865-4942-8526-C70929FBA59A}"/>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pPr indent="-228600">
              <a:buFont typeface="Arial" panose="020B0604020202020204" pitchFamily="34" charset="0"/>
              <a:buChar char="•"/>
            </a:pPr>
            <a:r>
              <a:rPr lang="en-US" sz="2200" b="0" i="0" dirty="0">
                <a:solidFill>
                  <a:srgbClr val="000000"/>
                </a:solidFill>
                <a:effectLst/>
                <a:cs typeface="Calibri" panose="020F0502020204030204" pitchFamily="34" charset="0"/>
              </a:rPr>
              <a:t>It is seen that Maximum number of defaults </a:t>
            </a:r>
            <a:r>
              <a:rPr lang="en-US" sz="2200" b="0" i="0" dirty="0" err="1">
                <a:solidFill>
                  <a:srgbClr val="000000"/>
                </a:solidFill>
                <a:effectLst/>
                <a:cs typeface="Calibri" panose="020F0502020204030204" pitchFamily="34" charset="0"/>
              </a:rPr>
              <a:t>occured</a:t>
            </a:r>
            <a:r>
              <a:rPr lang="en-US" sz="2200" b="0" i="0" dirty="0">
                <a:solidFill>
                  <a:srgbClr val="000000"/>
                </a:solidFill>
                <a:effectLst/>
                <a:cs typeface="Calibri" panose="020F0502020204030204" pitchFamily="34" charset="0"/>
              </a:rPr>
              <a:t> in Dec. Loan issued in the year 2011 were also as compared to other years The Year 2011 has the highest number of loan approvals</a:t>
            </a:r>
            <a:endParaRPr lang="en-US" sz="2200" dirty="0">
              <a:cs typeface="Calibri" panose="020F0502020204030204" pitchFamily="34" charset="0"/>
            </a:endParaRPr>
          </a:p>
        </p:txBody>
      </p:sp>
      <p:pic>
        <p:nvPicPr>
          <p:cNvPr id="6" name="Content Placeholder 5" descr="Chart, bar chart&#10;&#10;Description automatically generated">
            <a:extLst>
              <a:ext uri="{FF2B5EF4-FFF2-40B4-BE49-F238E27FC236}">
                <a16:creationId xmlns:a16="http://schemas.microsoft.com/office/drawing/2014/main" id="{FBAF48D1-28A2-4631-9B80-E8D3E03C6631}"/>
              </a:ext>
            </a:extLst>
          </p:cNvPr>
          <p:cNvPicPr>
            <a:picLocks noGrp="1" noChangeAspect="1"/>
          </p:cNvPicPr>
          <p:nvPr>
            <p:ph idx="1"/>
          </p:nvPr>
        </p:nvPicPr>
        <p:blipFill>
          <a:blip r:embed="rId2"/>
          <a:stretch>
            <a:fillRect/>
          </a:stretch>
        </p:blipFill>
        <p:spPr>
          <a:xfrm>
            <a:off x="900790" y="2290936"/>
            <a:ext cx="10279983" cy="3959352"/>
          </a:xfrm>
          <a:prstGeom prst="rect">
            <a:avLst/>
          </a:prstGeom>
        </p:spPr>
      </p:pic>
    </p:spTree>
    <p:extLst>
      <p:ext uri="{BB962C8B-B14F-4D97-AF65-F5344CB8AC3E}">
        <p14:creationId xmlns:p14="http://schemas.microsoft.com/office/powerpoint/2010/main" val="13771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560A9-472A-4525-95DA-39F79F0E2CCF}"/>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dirty="0"/>
              <a:t>Analyzing annual income with other columns</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7EBA53B-5071-4D6E-867C-2C99B0DD676D}"/>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b="0" i="0" dirty="0">
                <a:solidFill>
                  <a:srgbClr val="000000"/>
                </a:solidFill>
                <a:effectLst/>
              </a:rPr>
              <a:t>Applicants with higher salary mostly applied loans for "</a:t>
            </a:r>
            <a:r>
              <a:rPr lang="en-US" sz="2200" b="0" i="0" dirty="0" err="1">
                <a:solidFill>
                  <a:srgbClr val="000000"/>
                </a:solidFill>
                <a:effectLst/>
              </a:rPr>
              <a:t>home_improvment</a:t>
            </a:r>
            <a:r>
              <a:rPr lang="en-US" sz="2200" b="0" i="0" dirty="0">
                <a:solidFill>
                  <a:srgbClr val="000000"/>
                </a:solidFill>
                <a:effectLst/>
              </a:rPr>
              <a:t>", "house", "</a:t>
            </a:r>
            <a:r>
              <a:rPr lang="en-US" sz="2200" b="0" i="0" dirty="0" err="1">
                <a:solidFill>
                  <a:srgbClr val="000000"/>
                </a:solidFill>
                <a:effectLst/>
              </a:rPr>
              <a:t>renewable_energy</a:t>
            </a:r>
            <a:r>
              <a:rPr lang="en-US" sz="2200" b="0" i="0" dirty="0">
                <a:solidFill>
                  <a:srgbClr val="000000"/>
                </a:solidFill>
                <a:effectLst/>
              </a:rPr>
              <a:t>" and "</a:t>
            </a:r>
            <a:r>
              <a:rPr lang="en-US" sz="2200" b="0" i="0" dirty="0" err="1">
                <a:solidFill>
                  <a:srgbClr val="000000"/>
                </a:solidFill>
                <a:effectLst/>
              </a:rPr>
              <a:t>small_businesses</a:t>
            </a:r>
            <a:r>
              <a:rPr lang="en-US" sz="2200" b="0" i="0" dirty="0">
                <a:solidFill>
                  <a:srgbClr val="000000"/>
                </a:solidFill>
                <a:effectLst/>
              </a:rPr>
              <a:t>“</a:t>
            </a:r>
          </a:p>
          <a:p>
            <a:pPr indent="-228600">
              <a:buFont typeface="Arial" panose="020B0604020202020204" pitchFamily="34" charset="0"/>
              <a:buChar char="•"/>
            </a:pPr>
            <a:endParaRPr lang="en-US" sz="2200" dirty="0"/>
          </a:p>
        </p:txBody>
      </p:sp>
      <p:pic>
        <p:nvPicPr>
          <p:cNvPr id="6" name="Content Placeholder 5" descr="Chart, bar chart&#10;&#10;Description automatically generated">
            <a:extLst>
              <a:ext uri="{FF2B5EF4-FFF2-40B4-BE49-F238E27FC236}">
                <a16:creationId xmlns:a16="http://schemas.microsoft.com/office/drawing/2014/main" id="{58D57B45-3CFA-4877-98BC-9C7812A0DCF6}"/>
              </a:ext>
            </a:extLst>
          </p:cNvPr>
          <p:cNvPicPr>
            <a:picLocks noGrp="1" noChangeAspect="1"/>
          </p:cNvPicPr>
          <p:nvPr>
            <p:ph idx="1"/>
          </p:nvPr>
        </p:nvPicPr>
        <p:blipFill>
          <a:blip r:embed="rId2"/>
          <a:stretch>
            <a:fillRect/>
          </a:stretch>
        </p:blipFill>
        <p:spPr>
          <a:xfrm>
            <a:off x="4359349" y="736549"/>
            <a:ext cx="7198667" cy="5384901"/>
          </a:xfrm>
          <a:prstGeom prst="rect">
            <a:avLst/>
          </a:prstGeom>
        </p:spPr>
      </p:pic>
    </p:spTree>
    <p:extLst>
      <p:ext uri="{BB962C8B-B14F-4D97-AF65-F5344CB8AC3E}">
        <p14:creationId xmlns:p14="http://schemas.microsoft.com/office/powerpoint/2010/main" val="296502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C6189-766A-49B2-89BE-785CFD20A52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Annual Income vs Home Ownership</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E5CE765-EE68-45C8-870E-A7DF3778409B}"/>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r>
              <a:rPr lang="en-US" sz="2200" dirty="0">
                <a:solidFill>
                  <a:srgbClr val="000000"/>
                </a:solidFill>
              </a:rPr>
              <a:t>This graph clearly shows the count of people with respect to Annual income and their respective home ownerships.</a:t>
            </a:r>
          </a:p>
        </p:txBody>
      </p:sp>
      <p:pic>
        <p:nvPicPr>
          <p:cNvPr id="6" name="Content Placeholder 5">
            <a:extLst>
              <a:ext uri="{FF2B5EF4-FFF2-40B4-BE49-F238E27FC236}">
                <a16:creationId xmlns:a16="http://schemas.microsoft.com/office/drawing/2014/main" id="{26448F73-1CB8-46CA-B853-5CEB9E45EA01}"/>
              </a:ext>
            </a:extLst>
          </p:cNvPr>
          <p:cNvPicPr>
            <a:picLocks noGrp="1" noChangeAspect="1"/>
          </p:cNvPicPr>
          <p:nvPr>
            <p:ph idx="1"/>
          </p:nvPr>
        </p:nvPicPr>
        <p:blipFill>
          <a:blip r:embed="rId2"/>
          <a:stretch>
            <a:fillRect/>
          </a:stretch>
        </p:blipFill>
        <p:spPr>
          <a:xfrm>
            <a:off x="6099048" y="938346"/>
            <a:ext cx="5458968" cy="4981307"/>
          </a:xfrm>
          <a:prstGeom prst="rect">
            <a:avLst/>
          </a:prstGeom>
        </p:spPr>
      </p:pic>
    </p:spTree>
    <p:extLst>
      <p:ext uri="{BB962C8B-B14F-4D97-AF65-F5344CB8AC3E}">
        <p14:creationId xmlns:p14="http://schemas.microsoft.com/office/powerpoint/2010/main" val="316039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86BB9-8FE7-4B44-9E3F-E2D31207D8C5}"/>
              </a:ext>
            </a:extLst>
          </p:cNvPr>
          <p:cNvSpPr>
            <a:spLocks noGrp="1"/>
          </p:cNvSpPr>
          <p:nvPr>
            <p:ph type="ctrTitle"/>
          </p:nvPr>
        </p:nvSpPr>
        <p:spPr>
          <a:xfrm>
            <a:off x="630936" y="639520"/>
            <a:ext cx="3675250" cy="1527608"/>
          </a:xfrm>
        </p:spPr>
        <p:txBody>
          <a:bodyPr vert="horz" lIns="91440" tIns="45720" rIns="91440" bIns="45720" rtlCol="0" anchor="b">
            <a:normAutofit/>
          </a:bodyPr>
          <a:lstStyle/>
          <a:p>
            <a:pPr algn="l"/>
            <a:r>
              <a:rPr lang="en-US" sz="4600" kern="1200" dirty="0">
                <a:solidFill>
                  <a:schemeClr val="tx1"/>
                </a:solidFill>
                <a:latin typeface="+mj-lt"/>
                <a:ea typeface="+mj-ea"/>
                <a:cs typeface="+mj-cs"/>
              </a:rPr>
              <a:t>Observations</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C20752A-68AE-4814-8E6A-E542B133C8F0}"/>
              </a:ext>
            </a:extLst>
          </p:cNvPr>
          <p:cNvSpPr>
            <a:spLocks noGrp="1"/>
          </p:cNvSpPr>
          <p:nvPr>
            <p:ph type="subTitle" idx="1"/>
          </p:nvPr>
        </p:nvSpPr>
        <p:spPr>
          <a:xfrm>
            <a:off x="630936" y="2807208"/>
            <a:ext cx="5993148" cy="3410712"/>
          </a:xfrm>
        </p:spPr>
        <p:txBody>
          <a:bodyPr vert="horz" lIns="91440" tIns="45720" rIns="91440" bIns="45720" rtlCol="0" anchor="t">
            <a:normAutofit fontScale="70000" lnSpcReduction="20000"/>
          </a:bodyPr>
          <a:lstStyle/>
          <a:p>
            <a:pPr indent="-228600" algn="l">
              <a:buFont typeface="Arial" panose="020B0604020202020204" pitchFamily="34" charset="0"/>
              <a:buChar char="•"/>
            </a:pPr>
            <a:r>
              <a:rPr lang="en-US" sz="3100" dirty="0">
                <a:solidFill>
                  <a:srgbClr val="000000"/>
                </a:solidFill>
              </a:rPr>
              <a:t>The above analysis with respect to the charged off loans. There is a more probability of defaulting when :</a:t>
            </a:r>
          </a:p>
          <a:p>
            <a:pPr indent="-228600" algn="l">
              <a:buFont typeface="Arial" panose="020B0604020202020204" pitchFamily="34" charset="0"/>
              <a:buChar char="•"/>
            </a:pPr>
            <a:r>
              <a:rPr lang="en-US" sz="3100" dirty="0">
                <a:solidFill>
                  <a:srgbClr val="000000"/>
                </a:solidFill>
              </a:rPr>
              <a:t>Applicants taking loan for 'home improvement' and have income of 60k -70k</a:t>
            </a:r>
          </a:p>
          <a:p>
            <a:pPr indent="-228600" algn="l">
              <a:buFont typeface="Arial" panose="020B0604020202020204" pitchFamily="34" charset="0"/>
              <a:buChar char="•"/>
            </a:pPr>
            <a:r>
              <a:rPr lang="en-US" sz="3100" dirty="0">
                <a:solidFill>
                  <a:srgbClr val="000000"/>
                </a:solidFill>
              </a:rPr>
              <a:t>Applicants whose home ownership is 'MORTGAGE and have income of 60-70k</a:t>
            </a:r>
          </a:p>
          <a:p>
            <a:pPr indent="-228600" algn="l">
              <a:buFont typeface="Arial" panose="020B0604020202020204" pitchFamily="34" charset="0"/>
              <a:buChar char="•"/>
            </a:pPr>
            <a:r>
              <a:rPr lang="en-US" sz="3100" dirty="0">
                <a:solidFill>
                  <a:srgbClr val="000000"/>
                </a:solidFill>
              </a:rPr>
              <a:t>Applicants who have taken a loan for small business and the loan amount is greater than 14k</a:t>
            </a:r>
          </a:p>
          <a:p>
            <a:pPr indent="-228600" algn="l">
              <a:buFont typeface="Arial" panose="020B0604020202020204" pitchFamily="34" charset="0"/>
              <a:buChar char="•"/>
            </a:pPr>
            <a:r>
              <a:rPr lang="en-US" sz="3100" dirty="0">
                <a:solidFill>
                  <a:srgbClr val="000000"/>
                </a:solidFill>
              </a:rPr>
              <a:t>Applicants whose home ownership is 'MORTGAGE and have loan of 14-16k</a:t>
            </a:r>
          </a:p>
          <a:p>
            <a:pPr indent="-228600" algn="l">
              <a:buFont typeface="Arial" panose="020B0604020202020204" pitchFamily="34" charset="0"/>
              <a:buChar char="•"/>
            </a:pPr>
            <a:endParaRPr lang="en-US" sz="1500" dirty="0"/>
          </a:p>
        </p:txBody>
      </p:sp>
      <p:pic>
        <p:nvPicPr>
          <p:cNvPr id="7" name="Graphic 6" descr="Eye">
            <a:extLst>
              <a:ext uri="{FF2B5EF4-FFF2-40B4-BE49-F238E27FC236}">
                <a16:creationId xmlns:a16="http://schemas.microsoft.com/office/drawing/2014/main" id="{CD6A6E16-FE2E-4AC5-BA82-12814D005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6102" y="640080"/>
            <a:ext cx="4068973" cy="5577840"/>
          </a:xfrm>
          <a:prstGeom prst="rect">
            <a:avLst/>
          </a:prstGeom>
        </p:spPr>
      </p:pic>
    </p:spTree>
    <p:extLst>
      <p:ext uri="{BB962C8B-B14F-4D97-AF65-F5344CB8AC3E}">
        <p14:creationId xmlns:p14="http://schemas.microsoft.com/office/powerpoint/2010/main" val="123237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6C0E8BA-11AB-4506-8F2F-EBFF3E59359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Recommendations</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AFF3F251-399C-4240-884D-2D8AE0C2B40E}"/>
              </a:ext>
            </a:extLst>
          </p:cNvPr>
          <p:cNvSpPr>
            <a:spLocks noGrp="1"/>
          </p:cNvSpPr>
          <p:nvPr>
            <p:ph idx="1"/>
          </p:nvPr>
        </p:nvSpPr>
        <p:spPr>
          <a:xfrm>
            <a:off x="630936" y="2807208"/>
            <a:ext cx="11139306" cy="3410712"/>
          </a:xfrm>
        </p:spPr>
        <p:txBody>
          <a:bodyPr vert="horz" lIns="91440" tIns="45720" rIns="91440" bIns="45720" rtlCol="0" anchor="t">
            <a:normAutofit/>
          </a:bodyPr>
          <a:lstStyle/>
          <a:p>
            <a:pPr algn="l"/>
            <a:r>
              <a:rPr lang="en-US" sz="2200" dirty="0">
                <a:solidFill>
                  <a:srgbClr val="000000"/>
                </a:solidFill>
              </a:rPr>
              <a:t>There is a more probability of defaulting when :</a:t>
            </a:r>
          </a:p>
          <a:p>
            <a:pPr algn="l"/>
            <a:r>
              <a:rPr lang="en-US" sz="2200" dirty="0">
                <a:solidFill>
                  <a:srgbClr val="000000"/>
                </a:solidFill>
              </a:rPr>
              <a:t>Applicants having </a:t>
            </a:r>
            <a:r>
              <a:rPr lang="en-US" sz="2200" dirty="0" err="1">
                <a:solidFill>
                  <a:srgbClr val="000000"/>
                </a:solidFill>
              </a:rPr>
              <a:t>house_ownership</a:t>
            </a:r>
            <a:r>
              <a:rPr lang="en-US" sz="2200" dirty="0">
                <a:solidFill>
                  <a:srgbClr val="000000"/>
                </a:solidFill>
              </a:rPr>
              <a:t> as 'RENT' Applicants who use the loan to clear other debts When the purpose is '</a:t>
            </a:r>
            <a:r>
              <a:rPr lang="en-US" sz="2200" dirty="0" err="1">
                <a:solidFill>
                  <a:srgbClr val="000000"/>
                </a:solidFill>
              </a:rPr>
              <a:t>debt_consolidation</a:t>
            </a:r>
            <a:r>
              <a:rPr lang="en-US" sz="2200" dirty="0">
                <a:solidFill>
                  <a:srgbClr val="000000"/>
                </a:solidFill>
              </a:rPr>
              <a:t>’ </a:t>
            </a:r>
          </a:p>
          <a:p>
            <a:pPr algn="l"/>
            <a:r>
              <a:rPr lang="en-US" sz="2200" dirty="0">
                <a:solidFill>
                  <a:srgbClr val="000000"/>
                </a:solidFill>
              </a:rPr>
              <a:t>With high interest rate, more and more customers tend to default</a:t>
            </a:r>
          </a:p>
          <a:p>
            <a:pPr algn="l"/>
            <a:r>
              <a:rPr lang="en-US" sz="2200" dirty="0">
                <a:solidFill>
                  <a:srgbClr val="000000"/>
                </a:solidFill>
              </a:rPr>
              <a:t>Loan approval should be limited to people with less </a:t>
            </a:r>
            <a:r>
              <a:rPr lang="en-US" sz="2200" dirty="0" err="1">
                <a:solidFill>
                  <a:srgbClr val="000000"/>
                </a:solidFill>
              </a:rPr>
              <a:t>dti</a:t>
            </a:r>
            <a:r>
              <a:rPr lang="en-US" sz="2200" dirty="0">
                <a:solidFill>
                  <a:srgbClr val="000000"/>
                </a:solidFill>
              </a:rPr>
              <a:t> – debt to income ratio.</a:t>
            </a:r>
          </a:p>
          <a:p>
            <a:pPr algn="l"/>
            <a:endParaRPr lang="en-US" sz="2200" dirty="0">
              <a:solidFill>
                <a:srgbClr val="000000"/>
              </a:solidFill>
            </a:endParaRPr>
          </a:p>
        </p:txBody>
      </p:sp>
      <p:pic>
        <p:nvPicPr>
          <p:cNvPr id="11" name="Graphic 10" descr="Laptop Secure">
            <a:extLst>
              <a:ext uri="{FF2B5EF4-FFF2-40B4-BE49-F238E27FC236}">
                <a16:creationId xmlns:a16="http://schemas.microsoft.com/office/drawing/2014/main" id="{EEF87099-0FBD-4B79-BF16-BA6437569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066" y="404037"/>
            <a:ext cx="2893897" cy="2151432"/>
          </a:xfrm>
          <a:prstGeom prst="rect">
            <a:avLst/>
          </a:prstGeom>
        </p:spPr>
      </p:pic>
    </p:spTree>
    <p:extLst>
      <p:ext uri="{BB962C8B-B14F-4D97-AF65-F5344CB8AC3E}">
        <p14:creationId xmlns:p14="http://schemas.microsoft.com/office/powerpoint/2010/main" val="16549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BCAC-A44D-476F-A873-93DE6F920EDD}"/>
              </a:ext>
            </a:extLst>
          </p:cNvPr>
          <p:cNvSpPr>
            <a:spLocks noGrp="1"/>
          </p:cNvSpPr>
          <p:nvPr>
            <p:ph type="title"/>
          </p:nvPr>
        </p:nvSpPr>
        <p:spPr>
          <a:xfrm>
            <a:off x="839788" y="457200"/>
            <a:ext cx="10335031" cy="1009194"/>
          </a:xfrm>
        </p:spPr>
        <p:txBody>
          <a:bodyPr/>
          <a:lstStyle/>
          <a:p>
            <a:pPr algn="ctr"/>
            <a:r>
              <a:rPr lang="en-US" dirty="0"/>
              <a:t>Business</a:t>
            </a:r>
            <a:r>
              <a:rPr lang="en-US" b="0" i="0" dirty="0">
                <a:solidFill>
                  <a:srgbClr val="151515"/>
                </a:solidFill>
                <a:effectLst/>
                <a:latin typeface="Inter"/>
              </a:rPr>
              <a:t> </a:t>
            </a:r>
            <a:r>
              <a:rPr lang="en-US" dirty="0"/>
              <a:t>Understanding</a:t>
            </a:r>
          </a:p>
        </p:txBody>
      </p:sp>
      <p:sp>
        <p:nvSpPr>
          <p:cNvPr id="6" name="Content Placeholder 5">
            <a:extLst>
              <a:ext uri="{FF2B5EF4-FFF2-40B4-BE49-F238E27FC236}">
                <a16:creationId xmlns:a16="http://schemas.microsoft.com/office/drawing/2014/main" id="{EBAFC4AC-B5EB-433C-9701-17572B70192F}"/>
              </a:ext>
            </a:extLst>
          </p:cNvPr>
          <p:cNvSpPr>
            <a:spLocks noGrp="1"/>
          </p:cNvSpPr>
          <p:nvPr>
            <p:ph idx="1"/>
          </p:nvPr>
        </p:nvSpPr>
        <p:spPr>
          <a:xfrm>
            <a:off x="281579" y="1754373"/>
            <a:ext cx="5725816" cy="1414129"/>
          </a:xfrm>
        </p:spPr>
        <p:txBody>
          <a:bodyPr>
            <a:normAutofit/>
          </a:bodyPr>
          <a:lstStyle/>
          <a:p>
            <a:pPr marL="0" lvl="0" indent="0">
              <a:buNone/>
            </a:pPr>
            <a:r>
              <a:rPr lang="en-US" sz="2400" dirty="0"/>
              <a:t>Lending Club is a marketplace for personal loans that matches borrowers who are seeking a loan with investors looking to lend money and make a return. </a:t>
            </a:r>
            <a:endParaRPr lang="en-US" sz="2400" dirty="0">
              <a:solidFill>
                <a:srgbClr val="333333"/>
              </a:solidFill>
              <a:latin typeface="Merriweather"/>
            </a:endParaRPr>
          </a:p>
        </p:txBody>
      </p:sp>
      <p:sp>
        <p:nvSpPr>
          <p:cNvPr id="5" name="TextBox 4">
            <a:extLst>
              <a:ext uri="{FF2B5EF4-FFF2-40B4-BE49-F238E27FC236}">
                <a16:creationId xmlns:a16="http://schemas.microsoft.com/office/drawing/2014/main" id="{637F391E-FC19-40CF-83BB-4BE7946316DF}"/>
              </a:ext>
            </a:extLst>
          </p:cNvPr>
          <p:cNvSpPr txBox="1"/>
          <p:nvPr/>
        </p:nvSpPr>
        <p:spPr>
          <a:xfrm>
            <a:off x="6184608" y="1754373"/>
            <a:ext cx="4990212" cy="4770537"/>
          </a:xfrm>
          <a:prstGeom prst="rect">
            <a:avLst/>
          </a:prstGeom>
          <a:noFill/>
        </p:spPr>
        <p:txBody>
          <a:bodyPr wrap="square">
            <a:spAutoFit/>
          </a:bodyPr>
          <a:lstStyle/>
          <a:p>
            <a:pPr algn="l" rtl="0"/>
            <a:r>
              <a:rPr lang="en-US" sz="2400" dirty="0"/>
              <a:t>When the company receives a loan application, the company has to make a decision for loan approval based on the applicant’s profile. Two types of risks are associated with the bank’s decision:</a:t>
            </a:r>
          </a:p>
          <a:p>
            <a:pPr algn="l" rtl="0"/>
            <a:endParaRPr lang="en-US" sz="2000" b="0" i="0" dirty="0">
              <a:solidFill>
                <a:srgbClr val="091E42"/>
              </a:solidFill>
              <a:effectLst/>
              <a:latin typeface="freight-text-pro"/>
            </a:endParaRPr>
          </a:p>
          <a:p>
            <a:pPr algn="l" rtl="0">
              <a:buFont typeface="Arial" panose="020B0604020202020204" pitchFamily="34" charset="0"/>
              <a:buChar char="•"/>
            </a:pPr>
            <a:r>
              <a:rPr lang="en-US" sz="2000" i="0" dirty="0">
                <a:solidFill>
                  <a:srgbClr val="091E42"/>
                </a:solidFill>
                <a:effectLst/>
                <a:latin typeface="freight-text-pro"/>
              </a:rPr>
              <a:t>If the applicant is likely to repay the loan, then not approving the loan results in a loss of business to the company</a:t>
            </a:r>
          </a:p>
          <a:p>
            <a:pPr algn="l" rtl="0">
              <a:buFont typeface="Arial" panose="020B0604020202020204" pitchFamily="34" charset="0"/>
              <a:buChar char="•"/>
            </a:pPr>
            <a:r>
              <a:rPr lang="en-US" sz="2000" i="0" dirty="0">
                <a:solidFill>
                  <a:srgbClr val="091E42"/>
                </a:solidFill>
                <a:effectLst/>
                <a:latin typeface="freight-text-pro"/>
              </a:rPr>
              <a:t>If the applicant is not likely to repay the loan, i.e. he/she is likely to default, then approving the loan may lead to a financial loss for the company</a:t>
            </a:r>
          </a:p>
        </p:txBody>
      </p:sp>
      <p:pic>
        <p:nvPicPr>
          <p:cNvPr id="11" name="Picture 10" descr="A picture containing text&#10;&#10;Description automatically generated">
            <a:extLst>
              <a:ext uri="{FF2B5EF4-FFF2-40B4-BE49-F238E27FC236}">
                <a16:creationId xmlns:a16="http://schemas.microsoft.com/office/drawing/2014/main" id="{9E2FAE97-4A03-42AC-930E-46DA650A0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3253563"/>
            <a:ext cx="4311594" cy="2858774"/>
          </a:xfrm>
          <a:prstGeom prst="rect">
            <a:avLst/>
          </a:prstGeom>
        </p:spPr>
      </p:pic>
    </p:spTree>
    <p:extLst>
      <p:ext uri="{BB962C8B-B14F-4D97-AF65-F5344CB8AC3E}">
        <p14:creationId xmlns:p14="http://schemas.microsoft.com/office/powerpoint/2010/main" val="117891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BB52-E30E-47EB-99FF-9665AC4857E5}"/>
              </a:ext>
            </a:extLst>
          </p:cNvPr>
          <p:cNvSpPr>
            <a:spLocks noGrp="1"/>
          </p:cNvSpPr>
          <p:nvPr>
            <p:ph type="title"/>
          </p:nvPr>
        </p:nvSpPr>
        <p:spPr>
          <a:xfrm>
            <a:off x="839788" y="457200"/>
            <a:ext cx="10515600" cy="1020726"/>
          </a:xfrm>
        </p:spPr>
        <p:txBody>
          <a:bodyPr/>
          <a:lstStyle/>
          <a:p>
            <a:pPr algn="ctr"/>
            <a:r>
              <a:rPr lang="en-US" dirty="0"/>
              <a:t>EDA Case Study - GOAL</a:t>
            </a:r>
          </a:p>
        </p:txBody>
      </p:sp>
      <p:sp>
        <p:nvSpPr>
          <p:cNvPr id="4" name="Text Placeholder 3">
            <a:extLst>
              <a:ext uri="{FF2B5EF4-FFF2-40B4-BE49-F238E27FC236}">
                <a16:creationId xmlns:a16="http://schemas.microsoft.com/office/drawing/2014/main" id="{33B71AAC-93F1-4C86-8FEE-2BB4383F2FF3}"/>
              </a:ext>
            </a:extLst>
          </p:cNvPr>
          <p:cNvSpPr>
            <a:spLocks noGrp="1"/>
          </p:cNvSpPr>
          <p:nvPr>
            <p:ph type="body" sz="half" idx="2"/>
          </p:nvPr>
        </p:nvSpPr>
        <p:spPr>
          <a:xfrm>
            <a:off x="839788" y="2057400"/>
            <a:ext cx="4263840" cy="3811588"/>
          </a:xfrm>
        </p:spPr>
        <p:txBody>
          <a:bodyPr>
            <a:normAutofit/>
          </a:bodyPr>
          <a:lstStyle/>
          <a:p>
            <a:r>
              <a:rPr lang="en-US" sz="2400" dirty="0"/>
              <a:t>The Aim of the case study is to identify the potential risks associated with the bank’s decision to provide the loan, based on the customers past loan applicants whether they ‘defaulted’ on loans or not and to mitigate the risk of losing money. Also, identifying the default customers involved using EDA.</a:t>
            </a:r>
          </a:p>
        </p:txBody>
      </p:sp>
      <p:pic>
        <p:nvPicPr>
          <p:cNvPr id="5" name="Content Placeholder 4" descr="A picture containing diagram&#10;&#10;Description automatically generated">
            <a:extLst>
              <a:ext uri="{FF2B5EF4-FFF2-40B4-BE49-F238E27FC236}">
                <a16:creationId xmlns:a16="http://schemas.microsoft.com/office/drawing/2014/main" id="{7131A797-AF81-476D-A9EC-FF693062D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2484" y="1807535"/>
            <a:ext cx="5762846" cy="4258736"/>
          </a:xfrm>
          <a:prstGeom prst="rect">
            <a:avLst/>
          </a:prstGeom>
        </p:spPr>
      </p:pic>
    </p:spTree>
    <p:extLst>
      <p:ext uri="{BB962C8B-B14F-4D97-AF65-F5344CB8AC3E}">
        <p14:creationId xmlns:p14="http://schemas.microsoft.com/office/powerpoint/2010/main" val="42920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676A0-0BAF-4265-8A48-2CE900A4E464}"/>
              </a:ext>
            </a:extLst>
          </p:cNvPr>
          <p:cNvSpPr>
            <a:spLocks noGrp="1"/>
          </p:cNvSpPr>
          <p:nvPr>
            <p:ph type="title"/>
          </p:nvPr>
        </p:nvSpPr>
        <p:spPr>
          <a:xfrm>
            <a:off x="630936" y="502920"/>
            <a:ext cx="3575302" cy="1463040"/>
          </a:xfrm>
        </p:spPr>
        <p:txBody>
          <a:bodyPr vert="horz" lIns="91440" tIns="45720" rIns="91440" bIns="45720" rtlCol="0" anchor="ctr">
            <a:normAutofit fontScale="90000"/>
          </a:bodyPr>
          <a:lstStyle/>
          <a:p>
            <a:r>
              <a:rPr lang="en-US" sz="4800" kern="1200" dirty="0">
                <a:solidFill>
                  <a:schemeClr val="tx1"/>
                </a:solidFill>
                <a:latin typeface="+mj-lt"/>
                <a:ea typeface="+mj-ea"/>
                <a:cs typeface="+mj-cs"/>
              </a:rPr>
              <a:t>Univariate Analysis of Loan Status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2F94063-5F22-40EA-B288-7962C853456E}"/>
              </a:ext>
            </a:extLst>
          </p:cNvPr>
          <p:cNvSpPr>
            <a:spLocks noGrp="1"/>
          </p:cNvSpPr>
          <p:nvPr>
            <p:ph type="body" sz="half" idx="2"/>
          </p:nvPr>
        </p:nvSpPr>
        <p:spPr>
          <a:xfrm>
            <a:off x="5178056" y="502920"/>
            <a:ext cx="6370815" cy="1463040"/>
          </a:xfrm>
        </p:spPr>
        <p:txBody>
          <a:bodyPr vert="horz" lIns="91440" tIns="45720" rIns="91440" bIns="45720" rtlCol="0" anchor="ctr">
            <a:normAutofit/>
          </a:bodyPr>
          <a:lstStyle/>
          <a:p>
            <a:pPr indent="-228600">
              <a:buFont typeface="Arial" panose="020B0604020202020204" pitchFamily="34" charset="0"/>
              <a:buChar char="•"/>
            </a:pPr>
            <a:r>
              <a:rPr lang="en-US" sz="2200" dirty="0"/>
              <a:t>Count of Loan Completed and Defaulted Applicants</a:t>
            </a:r>
          </a:p>
        </p:txBody>
      </p:sp>
      <p:pic>
        <p:nvPicPr>
          <p:cNvPr id="6" name="Content Placeholder 5" descr="Chart&#10;&#10;Description automatically generated">
            <a:extLst>
              <a:ext uri="{FF2B5EF4-FFF2-40B4-BE49-F238E27FC236}">
                <a16:creationId xmlns:a16="http://schemas.microsoft.com/office/drawing/2014/main" id="{96F88FA5-7708-4AF0-A0F1-40E38D47AB55}"/>
              </a:ext>
            </a:extLst>
          </p:cNvPr>
          <p:cNvPicPr>
            <a:picLocks noGrp="1" noChangeAspect="1"/>
          </p:cNvPicPr>
          <p:nvPr>
            <p:ph idx="1"/>
          </p:nvPr>
        </p:nvPicPr>
        <p:blipFill>
          <a:blip r:embed="rId2"/>
          <a:stretch>
            <a:fillRect/>
          </a:stretch>
        </p:blipFill>
        <p:spPr>
          <a:xfrm>
            <a:off x="1512618" y="2290936"/>
            <a:ext cx="9154571" cy="3959352"/>
          </a:xfrm>
          <a:prstGeom prst="rect">
            <a:avLst/>
          </a:prstGeom>
        </p:spPr>
      </p:pic>
    </p:spTree>
    <p:extLst>
      <p:ext uri="{BB962C8B-B14F-4D97-AF65-F5344CB8AC3E}">
        <p14:creationId xmlns:p14="http://schemas.microsoft.com/office/powerpoint/2010/main" val="267367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676A0-0BAF-4265-8A48-2CE900A4E464}"/>
              </a:ext>
            </a:extLst>
          </p:cNvPr>
          <p:cNvSpPr>
            <a:spLocks noGrp="1"/>
          </p:cNvSpPr>
          <p:nvPr>
            <p:ph type="title"/>
          </p:nvPr>
        </p:nvSpPr>
        <p:spPr>
          <a:xfrm>
            <a:off x="630936" y="502920"/>
            <a:ext cx="3575302" cy="1463040"/>
          </a:xfrm>
        </p:spPr>
        <p:txBody>
          <a:bodyPr vert="horz" lIns="91440" tIns="45720" rIns="91440" bIns="45720" rtlCol="0" anchor="ctr">
            <a:normAutofit/>
          </a:bodyPr>
          <a:lstStyle/>
          <a:p>
            <a:r>
              <a:rPr lang="en-US" sz="3000" dirty="0"/>
              <a:t>Analyzing Numerical Variables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2F94063-5F22-40EA-B288-7962C853456E}"/>
              </a:ext>
            </a:extLst>
          </p:cNvPr>
          <p:cNvSpPr>
            <a:spLocks noGrp="1"/>
          </p:cNvSpPr>
          <p:nvPr>
            <p:ph type="body" sz="half" idx="2"/>
          </p:nvPr>
        </p:nvSpPr>
        <p:spPr>
          <a:xfrm>
            <a:off x="5178056" y="502920"/>
            <a:ext cx="6370815" cy="1001789"/>
          </a:xfrm>
        </p:spPr>
        <p:txBody>
          <a:bodyPr vert="horz" lIns="91440" tIns="45720" rIns="91440" bIns="45720" rtlCol="0" anchor="ctr">
            <a:normAutofit/>
          </a:bodyPr>
          <a:lstStyle/>
          <a:p>
            <a:pPr indent="-228600">
              <a:buFont typeface="Arial" panose="020B0604020202020204" pitchFamily="34" charset="0"/>
              <a:buChar char="•"/>
            </a:pPr>
            <a:r>
              <a:rPr lang="en-US" sz="2200" dirty="0"/>
              <a:t>Analyzing numerical variables – loan amount, </a:t>
            </a:r>
            <a:r>
              <a:rPr lang="en-US" sz="2200" dirty="0" err="1"/>
              <a:t>dti</a:t>
            </a:r>
            <a:r>
              <a:rPr lang="en-US" sz="2200" dirty="0"/>
              <a:t>, annual income and funded amount by investors</a:t>
            </a:r>
          </a:p>
        </p:txBody>
      </p:sp>
      <p:pic>
        <p:nvPicPr>
          <p:cNvPr id="9" name="Picture 8">
            <a:extLst>
              <a:ext uri="{FF2B5EF4-FFF2-40B4-BE49-F238E27FC236}">
                <a16:creationId xmlns:a16="http://schemas.microsoft.com/office/drawing/2014/main" id="{42F98AB3-74DB-4871-B769-8AAD71EA5928}"/>
              </a:ext>
            </a:extLst>
          </p:cNvPr>
          <p:cNvPicPr>
            <a:picLocks noChangeAspect="1"/>
          </p:cNvPicPr>
          <p:nvPr/>
        </p:nvPicPr>
        <p:blipFill>
          <a:blip r:embed="rId2"/>
          <a:stretch>
            <a:fillRect/>
          </a:stretch>
        </p:blipFill>
        <p:spPr>
          <a:xfrm>
            <a:off x="8148446" y="1662125"/>
            <a:ext cx="3400425" cy="2419160"/>
          </a:xfrm>
          <a:prstGeom prst="rect">
            <a:avLst/>
          </a:prstGeom>
        </p:spPr>
      </p:pic>
      <p:pic>
        <p:nvPicPr>
          <p:cNvPr id="14" name="Picture 13">
            <a:extLst>
              <a:ext uri="{FF2B5EF4-FFF2-40B4-BE49-F238E27FC236}">
                <a16:creationId xmlns:a16="http://schemas.microsoft.com/office/drawing/2014/main" id="{91C4456E-15AC-4149-84BD-68B0CC70AF45}"/>
              </a:ext>
            </a:extLst>
          </p:cNvPr>
          <p:cNvPicPr>
            <a:picLocks noChangeAspect="1"/>
          </p:cNvPicPr>
          <p:nvPr/>
        </p:nvPicPr>
        <p:blipFill>
          <a:blip r:embed="rId3"/>
          <a:stretch>
            <a:fillRect/>
          </a:stretch>
        </p:blipFill>
        <p:spPr>
          <a:xfrm>
            <a:off x="4172373" y="1878896"/>
            <a:ext cx="3707109" cy="2662853"/>
          </a:xfrm>
          <a:prstGeom prst="rect">
            <a:avLst/>
          </a:prstGeom>
        </p:spPr>
      </p:pic>
      <p:pic>
        <p:nvPicPr>
          <p:cNvPr id="16" name="Picture 15">
            <a:extLst>
              <a:ext uri="{FF2B5EF4-FFF2-40B4-BE49-F238E27FC236}">
                <a16:creationId xmlns:a16="http://schemas.microsoft.com/office/drawing/2014/main" id="{42EDA9DE-BF77-4D61-9A4A-ED9B0A0DC16F}"/>
              </a:ext>
            </a:extLst>
          </p:cNvPr>
          <p:cNvPicPr>
            <a:picLocks noChangeAspect="1"/>
          </p:cNvPicPr>
          <p:nvPr/>
        </p:nvPicPr>
        <p:blipFill>
          <a:blip r:embed="rId4"/>
          <a:stretch>
            <a:fillRect/>
          </a:stretch>
        </p:blipFill>
        <p:spPr>
          <a:xfrm>
            <a:off x="207074" y="2913547"/>
            <a:ext cx="3725397" cy="2555438"/>
          </a:xfrm>
          <a:prstGeom prst="rect">
            <a:avLst/>
          </a:prstGeom>
        </p:spPr>
      </p:pic>
      <p:pic>
        <p:nvPicPr>
          <p:cNvPr id="18" name="Picture 17">
            <a:extLst>
              <a:ext uri="{FF2B5EF4-FFF2-40B4-BE49-F238E27FC236}">
                <a16:creationId xmlns:a16="http://schemas.microsoft.com/office/drawing/2014/main" id="{8B591269-5587-45DB-AF08-ABE01668C499}"/>
              </a:ext>
            </a:extLst>
          </p:cNvPr>
          <p:cNvPicPr>
            <a:picLocks noChangeAspect="1"/>
          </p:cNvPicPr>
          <p:nvPr/>
        </p:nvPicPr>
        <p:blipFill>
          <a:blip r:embed="rId5"/>
          <a:stretch>
            <a:fillRect/>
          </a:stretch>
        </p:blipFill>
        <p:spPr>
          <a:xfrm>
            <a:off x="7713810" y="4161251"/>
            <a:ext cx="3707109" cy="2616783"/>
          </a:xfrm>
          <a:prstGeom prst="rect">
            <a:avLst/>
          </a:prstGeom>
        </p:spPr>
      </p:pic>
    </p:spTree>
    <p:extLst>
      <p:ext uri="{BB962C8B-B14F-4D97-AF65-F5344CB8AC3E}">
        <p14:creationId xmlns:p14="http://schemas.microsoft.com/office/powerpoint/2010/main" val="126677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524E3F-D737-4616-8753-A2557FA2F7E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dirty="0">
                <a:solidFill>
                  <a:schemeClr val="tx1"/>
                </a:solidFill>
                <a:latin typeface="+mj-lt"/>
                <a:ea typeface="+mj-ea"/>
                <a:cs typeface="+mj-cs"/>
              </a:rPr>
              <a:t>Int Rate vs Loan Status</a:t>
            </a:r>
            <a:br>
              <a:rPr lang="en-US" sz="3000"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8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873A43-573C-4B9C-B3FB-160A1DDB0F9C}"/>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With Increase in interest rate, the percentage of people who defaulted is on a rise. The pie chart to the extreme right depicts the same.</a:t>
            </a:r>
          </a:p>
        </p:txBody>
      </p:sp>
      <p:pic>
        <p:nvPicPr>
          <p:cNvPr id="9" name="Picture 8" descr="Chart, pie chart&#10;&#10;Description automatically generated">
            <a:extLst>
              <a:ext uri="{FF2B5EF4-FFF2-40B4-BE49-F238E27FC236}">
                <a16:creationId xmlns:a16="http://schemas.microsoft.com/office/drawing/2014/main" id="{1FFB1210-4BE1-4D18-A372-A9375D2C6E5A}"/>
              </a:ext>
            </a:extLst>
          </p:cNvPr>
          <p:cNvPicPr>
            <a:picLocks noChangeAspect="1"/>
          </p:cNvPicPr>
          <p:nvPr/>
        </p:nvPicPr>
        <p:blipFill>
          <a:blip r:embed="rId2"/>
          <a:stretch>
            <a:fillRect/>
          </a:stretch>
        </p:blipFill>
        <p:spPr>
          <a:xfrm>
            <a:off x="630936" y="2632921"/>
            <a:ext cx="10917936" cy="3275381"/>
          </a:xfrm>
          <a:prstGeom prst="rect">
            <a:avLst/>
          </a:prstGeom>
        </p:spPr>
      </p:pic>
    </p:spTree>
    <p:extLst>
      <p:ext uri="{BB962C8B-B14F-4D97-AF65-F5344CB8AC3E}">
        <p14:creationId xmlns:p14="http://schemas.microsoft.com/office/powerpoint/2010/main" val="215619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524E3F-D737-4616-8753-A2557FA2F7E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dirty="0">
                <a:solidFill>
                  <a:schemeClr val="tx1"/>
                </a:solidFill>
                <a:latin typeface="+mj-lt"/>
                <a:ea typeface="+mj-ea"/>
                <a:cs typeface="+mj-cs"/>
              </a:rPr>
              <a:t>DTI vs Loan Status</a:t>
            </a:r>
            <a:br>
              <a:rPr lang="en-US" sz="3000"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9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873A43-573C-4B9C-B3FB-160A1DDB0F9C}"/>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With Increase in </a:t>
            </a:r>
            <a:r>
              <a:rPr lang="en-US" sz="2200" dirty="0" err="1"/>
              <a:t>dti</a:t>
            </a:r>
            <a:r>
              <a:rPr lang="en-US" sz="2200" dirty="0"/>
              <a:t>, the percentage of people who defaulted is also higher. </a:t>
            </a:r>
          </a:p>
        </p:txBody>
      </p:sp>
      <p:pic>
        <p:nvPicPr>
          <p:cNvPr id="3" name="Picture 2">
            <a:extLst>
              <a:ext uri="{FF2B5EF4-FFF2-40B4-BE49-F238E27FC236}">
                <a16:creationId xmlns:a16="http://schemas.microsoft.com/office/drawing/2014/main" id="{E3B00E9D-9F5A-4E45-AC83-EBB561D6DA49}"/>
              </a:ext>
            </a:extLst>
          </p:cNvPr>
          <p:cNvPicPr>
            <a:picLocks noChangeAspect="1"/>
          </p:cNvPicPr>
          <p:nvPr/>
        </p:nvPicPr>
        <p:blipFill>
          <a:blip r:embed="rId2"/>
          <a:stretch>
            <a:fillRect/>
          </a:stretch>
        </p:blipFill>
        <p:spPr>
          <a:xfrm>
            <a:off x="630936" y="2319031"/>
            <a:ext cx="10917936" cy="3903161"/>
          </a:xfrm>
          <a:prstGeom prst="rect">
            <a:avLst/>
          </a:prstGeom>
        </p:spPr>
      </p:pic>
    </p:spTree>
    <p:extLst>
      <p:ext uri="{BB962C8B-B14F-4D97-AF65-F5344CB8AC3E}">
        <p14:creationId xmlns:p14="http://schemas.microsoft.com/office/powerpoint/2010/main" val="2328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ADD67-31E4-4F27-8EE8-5D65135535E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dirty="0"/>
              <a:t>Visualizing Categorical Data</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5F292AC-3841-40B2-938C-A850E6891858}"/>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pPr indent="-228600">
              <a:buFont typeface="Arial" panose="020B0604020202020204" pitchFamily="34" charset="0"/>
              <a:buChar char="•"/>
            </a:pPr>
            <a:r>
              <a:rPr lang="en-US" sz="2200" dirty="0"/>
              <a:t>Defaulted Loan applicants against their Grades – highest being in Grade B</a:t>
            </a:r>
          </a:p>
        </p:txBody>
      </p:sp>
      <p:pic>
        <p:nvPicPr>
          <p:cNvPr id="6" name="Content Placeholder 5" descr="Chart, bar chart&#10;&#10;Description automatically generated">
            <a:extLst>
              <a:ext uri="{FF2B5EF4-FFF2-40B4-BE49-F238E27FC236}">
                <a16:creationId xmlns:a16="http://schemas.microsoft.com/office/drawing/2014/main" id="{8DD18B47-A933-490C-815C-7F55DBC45446}"/>
              </a:ext>
            </a:extLst>
          </p:cNvPr>
          <p:cNvPicPr>
            <a:picLocks noGrp="1" noChangeAspect="1"/>
          </p:cNvPicPr>
          <p:nvPr>
            <p:ph idx="1"/>
          </p:nvPr>
        </p:nvPicPr>
        <p:blipFill>
          <a:blip r:embed="rId2"/>
          <a:stretch>
            <a:fillRect/>
          </a:stretch>
        </p:blipFill>
        <p:spPr>
          <a:xfrm>
            <a:off x="2676669" y="2290936"/>
            <a:ext cx="6826470" cy="3959352"/>
          </a:xfrm>
          <a:prstGeom prst="rect">
            <a:avLst/>
          </a:prstGeom>
        </p:spPr>
      </p:pic>
    </p:spTree>
    <p:extLst>
      <p:ext uri="{BB962C8B-B14F-4D97-AF65-F5344CB8AC3E}">
        <p14:creationId xmlns:p14="http://schemas.microsoft.com/office/powerpoint/2010/main" val="247691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48D13-2409-46F1-9072-F6F7E44E1B55}"/>
              </a:ext>
            </a:extLst>
          </p:cNvPr>
          <p:cNvSpPr>
            <a:spLocks noGrp="1"/>
          </p:cNvSpPr>
          <p:nvPr>
            <p:ph type="title"/>
          </p:nvPr>
        </p:nvSpPr>
        <p:spPr>
          <a:xfrm>
            <a:off x="630935" y="502920"/>
            <a:ext cx="3508107" cy="1974466"/>
          </a:xfrm>
        </p:spPr>
        <p:txBody>
          <a:bodyPr vert="horz" lIns="91440" tIns="45720" rIns="91440" bIns="45720" rtlCol="0" anchor="ctr">
            <a:normAutofit fontScale="90000"/>
          </a:bodyPr>
          <a:lstStyle/>
          <a:p>
            <a:r>
              <a:rPr lang="en-US" sz="4800" kern="1200" dirty="0">
                <a:solidFill>
                  <a:schemeClr val="tx1"/>
                </a:solidFill>
                <a:latin typeface="+mj-lt"/>
                <a:ea typeface="+mj-ea"/>
                <a:cs typeface="+mj-cs"/>
              </a:rPr>
              <a:t>Home Ownership vs Loan Status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9D234DE-B795-4FB1-B6B1-C9D188067004}"/>
              </a:ext>
            </a:extLst>
          </p:cNvPr>
          <p:cNvSpPr>
            <a:spLocks noGrp="1"/>
          </p:cNvSpPr>
          <p:nvPr>
            <p:ph type="body" sz="half" idx="2"/>
          </p:nvPr>
        </p:nvSpPr>
        <p:spPr>
          <a:xfrm>
            <a:off x="255916" y="2697480"/>
            <a:ext cx="5411237" cy="2289190"/>
          </a:xfrm>
        </p:spPr>
        <p:txBody>
          <a:bodyPr vert="horz" lIns="91440" tIns="45720" rIns="91440" bIns="45720" rtlCol="0" anchor="ctr">
            <a:normAutofit/>
          </a:bodyPr>
          <a:lstStyle/>
          <a:p>
            <a:pPr indent="-228600">
              <a:buFont typeface="Arial" panose="020B0604020202020204" pitchFamily="34" charset="0"/>
              <a:buChar char="•"/>
            </a:pPr>
            <a:r>
              <a:rPr lang="en-US" sz="2200" dirty="0"/>
              <a:t>Defaulted Loan applicants against their Home Ownership – highest being in Grade B</a:t>
            </a:r>
          </a:p>
          <a:p>
            <a:pPr indent="-228600">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8F6D4074-BF54-4941-85C1-882CA1C673E8}"/>
              </a:ext>
            </a:extLst>
          </p:cNvPr>
          <p:cNvPicPr>
            <a:picLocks noChangeAspect="1"/>
          </p:cNvPicPr>
          <p:nvPr/>
        </p:nvPicPr>
        <p:blipFill>
          <a:blip r:embed="rId2"/>
          <a:stretch>
            <a:fillRect/>
          </a:stretch>
        </p:blipFill>
        <p:spPr>
          <a:xfrm>
            <a:off x="5817005" y="1267428"/>
            <a:ext cx="5744059" cy="3959352"/>
          </a:xfrm>
          <a:prstGeom prst="rect">
            <a:avLst/>
          </a:prstGeom>
        </p:spPr>
      </p:pic>
    </p:spTree>
    <p:extLst>
      <p:ext uri="{BB962C8B-B14F-4D97-AF65-F5344CB8AC3E}">
        <p14:creationId xmlns:p14="http://schemas.microsoft.com/office/powerpoint/2010/main" val="127719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578</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freight-text-pro</vt:lpstr>
      <vt:lpstr>Inter</vt:lpstr>
      <vt:lpstr>Merriweather</vt:lpstr>
      <vt:lpstr>Office Theme</vt:lpstr>
      <vt:lpstr>Lending Club Case Study</vt:lpstr>
      <vt:lpstr>Business Understanding</vt:lpstr>
      <vt:lpstr>EDA Case Study - GOAL</vt:lpstr>
      <vt:lpstr>Univariate Analysis of Loan Status</vt:lpstr>
      <vt:lpstr>Analyzing Numerical Variables</vt:lpstr>
      <vt:lpstr>Int Rate vs Loan Status </vt:lpstr>
      <vt:lpstr>DTI vs Loan Status </vt:lpstr>
      <vt:lpstr>Visualizing Categorical Data</vt:lpstr>
      <vt:lpstr>Home Ownership vs Loan Status</vt:lpstr>
      <vt:lpstr>Purpose of Loan Applicationvs Loan Status</vt:lpstr>
      <vt:lpstr>Analyzing by issued month and year</vt:lpstr>
      <vt:lpstr>Analyzing annual income with other columns</vt:lpstr>
      <vt:lpstr>Annual Income vs Home Ownership</vt:lpstr>
      <vt:lpstr>Observations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 Devika (GICD)</dc:creator>
  <cp:lastModifiedBy>R, Devika (GICD)</cp:lastModifiedBy>
  <cp:revision>2</cp:revision>
  <dcterms:created xsi:type="dcterms:W3CDTF">2022-01-04T13:21:03Z</dcterms:created>
  <dcterms:modified xsi:type="dcterms:W3CDTF">2022-01-04T15:31:16Z</dcterms:modified>
</cp:coreProperties>
</file>