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Montserrat"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9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9f0501e2e7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9f0501e2e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9f0501e2e7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9f0501e2e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9f0501e2e7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9f0501e2e7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9f0501e2e7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9f0501e2e7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9f0501e2e7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9f0501e2e7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9f0501e2e7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9f0501e2e7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286150" y="873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Mini Project </a:t>
            </a:r>
            <a:endParaRPr/>
          </a:p>
          <a:p>
            <a:pPr marL="0" lvl="0" indent="0" algn="l" rtl="0">
              <a:spcBef>
                <a:spcPts val="0"/>
              </a:spcBef>
              <a:spcAft>
                <a:spcPts val="0"/>
              </a:spcAft>
              <a:buNone/>
            </a:pPr>
            <a:endParaRPr/>
          </a:p>
        </p:txBody>
      </p:sp>
      <p:sp>
        <p:nvSpPr>
          <p:cNvPr id="135" name="Google Shape;135;p13"/>
          <p:cNvSpPr txBox="1">
            <a:spLocks noGrp="1"/>
          </p:cNvSpPr>
          <p:nvPr>
            <p:ph type="subTitle" idx="1"/>
          </p:nvPr>
        </p:nvSpPr>
        <p:spPr>
          <a:xfrm>
            <a:off x="4810000" y="1015125"/>
            <a:ext cx="2122200" cy="54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200">
                <a:latin typeface="Montserrat"/>
                <a:ea typeface="Montserrat"/>
                <a:cs typeface="Montserrat"/>
                <a:sym typeface="Montserrat"/>
              </a:rPr>
              <a:t>Dice Rolling</a:t>
            </a:r>
            <a:endParaRPr sz="2200">
              <a:latin typeface="Montserrat"/>
              <a:ea typeface="Montserrat"/>
              <a:cs typeface="Montserrat"/>
              <a:sym typeface="Montserrat"/>
            </a:endParaRPr>
          </a:p>
        </p:txBody>
      </p:sp>
      <p:sp>
        <p:nvSpPr>
          <p:cNvPr id="136" name="Google Shape;136;p13"/>
          <p:cNvSpPr txBox="1"/>
          <p:nvPr/>
        </p:nvSpPr>
        <p:spPr>
          <a:xfrm>
            <a:off x="4810000" y="3589950"/>
            <a:ext cx="45750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dirty="0" err="1">
                <a:solidFill>
                  <a:schemeClr val="lt1"/>
                </a:solidFill>
                <a:latin typeface="Montserrat"/>
                <a:ea typeface="Montserrat"/>
                <a:cs typeface="Montserrat"/>
                <a:sym typeface="Montserrat"/>
              </a:rPr>
              <a:t>Devika.k.s</a:t>
            </a:r>
            <a:endParaRPr lang="en-IN"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IN" dirty="0">
                <a:solidFill>
                  <a:schemeClr val="lt1"/>
                </a:solidFill>
                <a:latin typeface="Montserrat"/>
                <a:ea typeface="Montserrat"/>
                <a:cs typeface="Montserrat"/>
                <a:sym typeface="Montserrat"/>
              </a:rPr>
              <a:t>22BTRSN012</a:t>
            </a:r>
          </a:p>
          <a:p>
            <a:pPr marL="0" lvl="0" indent="0" algn="l" rtl="0">
              <a:spcBef>
                <a:spcPts val="0"/>
              </a:spcBef>
              <a:spcAft>
                <a:spcPts val="0"/>
              </a:spcAft>
              <a:buNone/>
            </a:pPr>
            <a:r>
              <a:rPr lang="en-IN">
                <a:solidFill>
                  <a:schemeClr val="lt1"/>
                </a:solidFill>
                <a:latin typeface="Montserrat"/>
                <a:ea typeface="Montserrat"/>
                <a:cs typeface="Montserrat"/>
                <a:sym typeface="Montserrat"/>
              </a:rPr>
              <a:t>CSE-SE</a:t>
            </a:r>
            <a:endParaRPr dirty="0">
              <a:solidFill>
                <a:schemeClr val="lt1"/>
              </a:solidFill>
              <a:latin typeface="Montserrat"/>
              <a:ea typeface="Montserrat"/>
              <a:cs typeface="Montserrat"/>
              <a:sym typeface="Montserrat"/>
            </a:endParaRPr>
          </a:p>
        </p:txBody>
      </p:sp>
      <p:pic>
        <p:nvPicPr>
          <p:cNvPr id="137" name="Google Shape;137;p13"/>
          <p:cNvPicPr preferRelativeResize="0"/>
          <p:nvPr/>
        </p:nvPicPr>
        <p:blipFill>
          <a:blip r:embed="rId3">
            <a:alphaModFix/>
          </a:blip>
          <a:stretch>
            <a:fillRect/>
          </a:stretch>
        </p:blipFill>
        <p:spPr>
          <a:xfrm>
            <a:off x="6249450" y="1386675"/>
            <a:ext cx="2032126" cy="2032126"/>
          </a:xfrm>
          <a:prstGeom prst="rect">
            <a:avLst/>
          </a:prstGeom>
          <a:noFill/>
          <a:ln>
            <a:noFill/>
          </a:ln>
        </p:spPr>
      </p:pic>
      <p:pic>
        <p:nvPicPr>
          <p:cNvPr id="138" name="Google Shape;138;p13"/>
          <p:cNvPicPr preferRelativeResize="0"/>
          <p:nvPr/>
        </p:nvPicPr>
        <p:blipFill>
          <a:blip r:embed="rId4">
            <a:alphaModFix/>
          </a:blip>
          <a:stretch>
            <a:fillRect/>
          </a:stretch>
        </p:blipFill>
        <p:spPr>
          <a:xfrm>
            <a:off x="7198625" y="-194450"/>
            <a:ext cx="1945375" cy="1945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4"/>
          <p:cNvSpPr txBox="1">
            <a:spLocks noGrp="1"/>
          </p:cNvSpPr>
          <p:nvPr>
            <p:ph type="title"/>
          </p:nvPr>
        </p:nvSpPr>
        <p:spPr>
          <a:xfrm>
            <a:off x="222600" y="702200"/>
            <a:ext cx="5696400" cy="2747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Objective:</a:t>
            </a:r>
            <a:endParaRPr/>
          </a:p>
          <a:p>
            <a:pPr marL="0" lvl="0" indent="0" algn="l" rtl="0">
              <a:spcBef>
                <a:spcPts val="0"/>
              </a:spcBef>
              <a:spcAft>
                <a:spcPts val="0"/>
              </a:spcAft>
              <a:buNone/>
            </a:pPr>
            <a:endParaRPr/>
          </a:p>
          <a:p>
            <a:pPr marL="0" lvl="0" indent="0" algn="l" rtl="0">
              <a:spcBef>
                <a:spcPts val="0"/>
              </a:spcBef>
              <a:spcAft>
                <a:spcPts val="0"/>
              </a:spcAft>
              <a:buNone/>
            </a:pPr>
            <a:r>
              <a:rPr lang="en"/>
              <a:t>	 </a:t>
            </a:r>
            <a:r>
              <a:rPr lang="en" sz="2600"/>
              <a:t> 	Writing a program to roll a die and display the numbers rolled to the user.</a:t>
            </a:r>
            <a:endParaRPr sz="2600"/>
          </a:p>
        </p:txBody>
      </p:sp>
      <p:pic>
        <p:nvPicPr>
          <p:cNvPr id="144" name="Google Shape;144;p14"/>
          <p:cNvPicPr preferRelativeResize="0"/>
          <p:nvPr/>
        </p:nvPicPr>
        <p:blipFill>
          <a:blip r:embed="rId3">
            <a:alphaModFix/>
          </a:blip>
          <a:stretch>
            <a:fillRect/>
          </a:stretch>
        </p:blipFill>
        <p:spPr>
          <a:xfrm>
            <a:off x="6296425" y="-453225"/>
            <a:ext cx="3081375" cy="3081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Algorithm</a:t>
            </a:r>
            <a:endParaRPr sz="3000"/>
          </a:p>
        </p:txBody>
      </p:sp>
      <p:sp>
        <p:nvSpPr>
          <p:cNvPr id="150" name="Google Shape;150;p15"/>
          <p:cNvSpPr txBox="1">
            <a:spLocks noGrp="1"/>
          </p:cNvSpPr>
          <p:nvPr>
            <p:ph type="body" idx="1"/>
          </p:nvPr>
        </p:nvSpPr>
        <p:spPr>
          <a:xfrm>
            <a:off x="1297500" y="1190125"/>
            <a:ext cx="7038900" cy="32619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400"/>
              <a:t>Step 1:  Start.</a:t>
            </a:r>
            <a:endParaRPr sz="1400"/>
          </a:p>
          <a:p>
            <a:pPr marL="0" lvl="0" indent="0" algn="l" rtl="0">
              <a:lnSpc>
                <a:spcPct val="105000"/>
              </a:lnSpc>
              <a:spcBef>
                <a:spcPts val="1200"/>
              </a:spcBef>
              <a:spcAft>
                <a:spcPts val="0"/>
              </a:spcAft>
              <a:buNone/>
            </a:pPr>
            <a:r>
              <a:rPr lang="en" sz="1400"/>
              <a:t>Step 2: Defining a class ‘dice’ .</a:t>
            </a:r>
            <a:endParaRPr sz="1400"/>
          </a:p>
          <a:p>
            <a:pPr marL="0" lvl="0" indent="0" algn="l" rtl="0">
              <a:lnSpc>
                <a:spcPct val="105000"/>
              </a:lnSpc>
              <a:spcBef>
                <a:spcPts val="1200"/>
              </a:spcBef>
              <a:spcAft>
                <a:spcPts val="0"/>
              </a:spcAft>
              <a:buNone/>
            </a:pPr>
            <a:r>
              <a:rPr lang="en" sz="1400"/>
              <a:t>Step 3: Defining a function ‘roll’ to roll the dice as per the user’s inputs, and print the output using random function to get the die values. If the user wishes to roll another set of dice, they can by entering 1 to continue and 0 to exit.</a:t>
            </a:r>
            <a:endParaRPr sz="1400"/>
          </a:p>
          <a:p>
            <a:pPr marL="0" lvl="0" indent="0" algn="l" rtl="0">
              <a:lnSpc>
                <a:spcPct val="105000"/>
              </a:lnSpc>
              <a:spcBef>
                <a:spcPts val="1200"/>
              </a:spcBef>
              <a:spcAft>
                <a:spcPts val="0"/>
              </a:spcAft>
              <a:buNone/>
            </a:pPr>
            <a:r>
              <a:rPr lang="en" sz="1400"/>
              <a:t>Step 4: Taking values from the user and checking the validity of the inputs. If it is not valid, the user can input the values again or exit the code by entering 1 or 0 respectively, and calling the ‘roll’ function using the object created.</a:t>
            </a:r>
            <a:endParaRPr sz="1400"/>
          </a:p>
          <a:p>
            <a:pPr marL="0" lvl="0" indent="0" algn="l" rtl="0">
              <a:lnSpc>
                <a:spcPct val="105000"/>
              </a:lnSpc>
              <a:spcBef>
                <a:spcPts val="1200"/>
              </a:spcBef>
              <a:spcAft>
                <a:spcPts val="0"/>
              </a:spcAft>
              <a:buNone/>
            </a:pPr>
            <a:r>
              <a:rPr lang="en" sz="1400"/>
              <a:t>Step 5: Stop.</a:t>
            </a:r>
            <a:endParaRPr sz="1400"/>
          </a:p>
          <a:p>
            <a:pPr marL="0" lvl="0" indent="0" algn="l" rtl="0">
              <a:lnSpc>
                <a:spcPct val="105000"/>
              </a:lnSpc>
              <a:spcBef>
                <a:spcPts val="1200"/>
              </a:spcBef>
              <a:spcAft>
                <a:spcPts val="1200"/>
              </a:spcAft>
              <a:buNone/>
            </a:pPr>
            <a:endParaRPr sz="1400"/>
          </a:p>
        </p:txBody>
      </p:sp>
      <p:pic>
        <p:nvPicPr>
          <p:cNvPr id="151" name="Google Shape;151;p15"/>
          <p:cNvPicPr preferRelativeResize="0"/>
          <p:nvPr/>
        </p:nvPicPr>
        <p:blipFill>
          <a:blip r:embed="rId3">
            <a:alphaModFix/>
          </a:blip>
          <a:stretch>
            <a:fillRect/>
          </a:stretch>
        </p:blipFill>
        <p:spPr>
          <a:xfrm>
            <a:off x="6563475" y="-342925"/>
            <a:ext cx="2387425" cy="2387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964775" y="91220"/>
            <a:ext cx="7038900" cy="55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a:t>Code</a:t>
            </a:r>
            <a:endParaRPr sz="2800"/>
          </a:p>
        </p:txBody>
      </p:sp>
      <p:pic>
        <p:nvPicPr>
          <p:cNvPr id="157" name="Google Shape;157;p16"/>
          <p:cNvPicPr preferRelativeResize="0"/>
          <p:nvPr/>
        </p:nvPicPr>
        <p:blipFill>
          <a:blip r:embed="rId3">
            <a:alphaModFix/>
          </a:blip>
          <a:stretch>
            <a:fillRect/>
          </a:stretch>
        </p:blipFill>
        <p:spPr>
          <a:xfrm>
            <a:off x="7416800" y="-280500"/>
            <a:ext cx="2061324" cy="2061324"/>
          </a:xfrm>
          <a:prstGeom prst="rect">
            <a:avLst/>
          </a:prstGeom>
          <a:noFill/>
          <a:ln>
            <a:noFill/>
          </a:ln>
        </p:spPr>
      </p:pic>
      <p:sp>
        <p:nvSpPr>
          <p:cNvPr id="158" name="Google Shape;158;p16"/>
          <p:cNvSpPr txBox="1"/>
          <p:nvPr/>
        </p:nvSpPr>
        <p:spPr>
          <a:xfrm>
            <a:off x="1315025" y="524700"/>
            <a:ext cx="7038900" cy="514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lt1"/>
                </a:solidFill>
                <a:latin typeface="Lato"/>
                <a:ea typeface="Lato"/>
                <a:cs typeface="Lato"/>
                <a:sym typeface="Lato"/>
              </a:rPr>
              <a:t>import random</a:t>
            </a:r>
            <a:endParaRPr sz="800">
              <a:solidFill>
                <a:schemeClr val="lt1"/>
              </a:solidFill>
              <a:latin typeface="Lato"/>
              <a:ea typeface="Lato"/>
              <a:cs typeface="Lato"/>
              <a:sym typeface="Lato"/>
            </a:endParaRPr>
          </a:p>
          <a:p>
            <a:pPr marL="0" lvl="0" indent="0" algn="l" rtl="0">
              <a:spcBef>
                <a:spcPts val="0"/>
              </a:spcBef>
              <a:spcAft>
                <a:spcPts val="0"/>
              </a:spcAft>
              <a:buNone/>
            </a:pP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class dice:</a:t>
            </a:r>
            <a:endParaRPr sz="800">
              <a:solidFill>
                <a:schemeClr val="lt1"/>
              </a:solidFill>
              <a:latin typeface="Lato"/>
              <a:ea typeface="Lato"/>
              <a:cs typeface="Lato"/>
              <a:sym typeface="Lato"/>
            </a:endParaRPr>
          </a:p>
          <a:p>
            <a:pPr marL="0" lvl="0" indent="0" algn="l" rtl="0">
              <a:spcBef>
                <a:spcPts val="0"/>
              </a:spcBef>
              <a:spcAft>
                <a:spcPts val="0"/>
              </a:spcAft>
              <a:buNone/>
            </a:pP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def roll(self, row, column):</a:t>
            </a:r>
            <a:endParaRPr sz="800">
              <a:solidFill>
                <a:schemeClr val="lt1"/>
              </a:solidFill>
              <a:latin typeface="Lato"/>
              <a:ea typeface="Lato"/>
              <a:cs typeface="Lato"/>
              <a:sym typeface="Lato"/>
            </a:endParaRPr>
          </a:p>
          <a:p>
            <a:pPr marL="0" lvl="0" indent="0" algn="l" rtl="0">
              <a:spcBef>
                <a:spcPts val="0"/>
              </a:spcBef>
              <a:spcAft>
                <a:spcPts val="0"/>
              </a:spcAft>
              <a:buNone/>
            </a:pP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for i in range(1, column + 1):</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print("D%d" % i, "", end="\t|\t")</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print()</a:t>
            </a:r>
            <a:endParaRPr sz="800">
              <a:solidFill>
                <a:schemeClr val="lt1"/>
              </a:solidFill>
              <a:latin typeface="Lato"/>
              <a:ea typeface="Lato"/>
              <a:cs typeface="Lato"/>
              <a:sym typeface="Lato"/>
            </a:endParaRPr>
          </a:p>
          <a:p>
            <a:pPr marL="0" lvl="0" indent="0" algn="l" rtl="0">
              <a:spcBef>
                <a:spcPts val="0"/>
              </a:spcBef>
              <a:spcAft>
                <a:spcPts val="0"/>
              </a:spcAft>
              <a:buNone/>
            </a:pP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for i in range(row):</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for j in range(column):</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print(random.randrange(1, 7), end="\t|\t")</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print()</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print(" To roll again type 1, to exit type 0")</a:t>
            </a:r>
            <a:endParaRPr sz="800">
              <a:solidFill>
                <a:schemeClr val="lt1"/>
              </a:solidFill>
              <a:latin typeface="Lato"/>
              <a:ea typeface="Lato"/>
              <a:cs typeface="Lato"/>
              <a:sym typeface="Lato"/>
            </a:endParaRPr>
          </a:p>
          <a:p>
            <a:pPr marL="0" lvl="0" indent="0" algn="l" rtl="0">
              <a:spcBef>
                <a:spcPts val="0"/>
              </a:spcBef>
              <a:spcAft>
                <a:spcPts val="0"/>
              </a:spcAft>
              <a:buNone/>
            </a:pPr>
            <a:endParaRPr sz="800">
              <a:solidFill>
                <a:schemeClr val="lt1"/>
              </a:solidFill>
              <a:latin typeface="Lato"/>
              <a:ea typeface="Lato"/>
              <a:cs typeface="Lato"/>
              <a:sym typeface="Lato"/>
            </a:endParaRPr>
          </a:p>
          <a:p>
            <a:pPr marL="0" lvl="0" indent="0" algn="l" rtl="0">
              <a:spcBef>
                <a:spcPts val="0"/>
              </a:spcBef>
              <a:spcAft>
                <a:spcPts val="0"/>
              </a:spcAft>
              <a:buNone/>
            </a:pP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while True:</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a = int(input('Input how many times you want the dice to be thrown : '))</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b = int(input("Input how many dice do you wish to throw : "))</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if (a &gt;= 10):</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print("The number of times you want to throw the die cant be greater than 10. Please enter a number lesser than 10")</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print(" To Enter the values again type 1, to exit type 0")</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elif b &gt;= 10:</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print("The number of die to be thrown, cant be greater than 10. Please enter a number lesser than 10")</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print(" To Enter the values again type 1, to exit type 0")</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else:</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obj = dice()</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obj.roll(a, b)</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c = input()</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if c == '0':</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break</a:t>
            </a:r>
            <a:endParaRPr sz="800">
              <a:solidFill>
                <a:schemeClr val="lt1"/>
              </a:solidFill>
              <a:latin typeface="Lato"/>
              <a:ea typeface="Lato"/>
              <a:cs typeface="Lato"/>
              <a:sym typeface="Lato"/>
            </a:endParaRPr>
          </a:p>
          <a:p>
            <a:pPr marL="0" lvl="0" indent="0" algn="l" rtl="0">
              <a:spcBef>
                <a:spcPts val="0"/>
              </a:spcBef>
              <a:spcAft>
                <a:spcPts val="0"/>
              </a:spcAft>
              <a:buNone/>
            </a:pPr>
            <a:r>
              <a:rPr lang="en" sz="800">
                <a:solidFill>
                  <a:schemeClr val="lt1"/>
                </a:solidFill>
                <a:latin typeface="Lato"/>
                <a:ea typeface="Lato"/>
                <a:cs typeface="Lato"/>
                <a:sym typeface="Lato"/>
              </a:rPr>
              <a:t>  </a:t>
            </a:r>
            <a:endParaRPr sz="800">
              <a:solidFill>
                <a:schemeClr val="lt1"/>
              </a:solidFill>
              <a:latin typeface="Lato"/>
              <a:ea typeface="Lato"/>
              <a:cs typeface="Lato"/>
              <a:sym typeface="Lato"/>
            </a:endParaRPr>
          </a:p>
          <a:p>
            <a:pPr marL="0" lvl="0" indent="0" algn="l" rtl="0">
              <a:spcBef>
                <a:spcPts val="0"/>
              </a:spcBef>
              <a:spcAft>
                <a:spcPts val="0"/>
              </a:spcAft>
              <a:buNone/>
            </a:pPr>
            <a:endParaRPr sz="700">
              <a:solidFill>
                <a:schemeClr val="lt1"/>
              </a:solidFill>
              <a:latin typeface="Lato"/>
              <a:ea typeface="Lato"/>
              <a:cs typeface="Lato"/>
              <a:sym typeface="Lato"/>
            </a:endParaRPr>
          </a:p>
          <a:p>
            <a:pPr marL="0" lvl="0" indent="0" algn="l" rtl="0">
              <a:spcBef>
                <a:spcPts val="0"/>
              </a:spcBef>
              <a:spcAft>
                <a:spcPts val="0"/>
              </a:spcAft>
              <a:buNone/>
            </a:pPr>
            <a:endParaRPr sz="700">
              <a:solidFill>
                <a:schemeClr val="lt1"/>
              </a:solidFill>
              <a:latin typeface="Lato"/>
              <a:ea typeface="Lato"/>
              <a:cs typeface="Lato"/>
              <a:sym typeface="Lato"/>
            </a:endParaRPr>
          </a:p>
          <a:p>
            <a:pPr marL="0" lvl="0" indent="0" algn="l" rtl="0">
              <a:spcBef>
                <a:spcPts val="0"/>
              </a:spcBef>
              <a:spcAft>
                <a:spcPts val="0"/>
              </a:spcAft>
              <a:buNone/>
            </a:pPr>
            <a:endParaRPr sz="700">
              <a:solidFill>
                <a:schemeClr val="lt1"/>
              </a:solidFill>
              <a:latin typeface="Lato"/>
              <a:ea typeface="Lato"/>
              <a:cs typeface="Lato"/>
              <a:sym typeface="Lato"/>
            </a:endParaRPr>
          </a:p>
          <a:p>
            <a:pPr marL="0" lvl="0" indent="0" algn="l" rtl="0">
              <a:spcBef>
                <a:spcPts val="0"/>
              </a:spcBef>
              <a:spcAft>
                <a:spcPts val="0"/>
              </a:spcAft>
              <a:buNone/>
            </a:pPr>
            <a:endParaRPr sz="700">
              <a:solidFill>
                <a:schemeClr val="lt1"/>
              </a:solidFill>
              <a:latin typeface="Lato"/>
              <a:ea typeface="Lato"/>
              <a:cs typeface="Lato"/>
              <a:sym typeface="Lato"/>
            </a:endParaRPr>
          </a:p>
          <a:p>
            <a:pPr marL="0" lvl="0" indent="0" algn="l" rtl="0">
              <a:spcBef>
                <a:spcPts val="0"/>
              </a:spcBef>
              <a:spcAft>
                <a:spcPts val="0"/>
              </a:spcAft>
              <a:buNone/>
            </a:pPr>
            <a:endParaRPr sz="700">
              <a:solidFill>
                <a:schemeClr val="lt1"/>
              </a:solidFill>
              <a:latin typeface="Lato"/>
              <a:ea typeface="Lato"/>
              <a:cs typeface="Lato"/>
              <a:sym typeface="Lato"/>
            </a:endParaRPr>
          </a:p>
          <a:p>
            <a:pPr marL="0" lvl="0" indent="0" algn="l" rtl="0">
              <a:spcBef>
                <a:spcPts val="0"/>
              </a:spcBef>
              <a:spcAft>
                <a:spcPts val="0"/>
              </a:spcAft>
              <a:buNone/>
            </a:pPr>
            <a:endParaRPr sz="700">
              <a:solidFill>
                <a:schemeClr val="lt1"/>
              </a:solidFill>
              <a:latin typeface="Lato"/>
              <a:ea typeface="Lato"/>
              <a:cs typeface="Lato"/>
              <a:sym typeface="Lato"/>
            </a:endParaRPr>
          </a:p>
          <a:p>
            <a:pPr marL="0" lvl="0" indent="0" algn="l" rtl="0">
              <a:spcBef>
                <a:spcPts val="0"/>
              </a:spcBef>
              <a:spcAft>
                <a:spcPts val="0"/>
              </a:spcAft>
              <a:buNone/>
            </a:pPr>
            <a:endParaRPr sz="8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Output</a:t>
            </a:r>
            <a:endParaRPr sz="3000"/>
          </a:p>
        </p:txBody>
      </p:sp>
      <p:pic>
        <p:nvPicPr>
          <p:cNvPr id="164" name="Google Shape;164;p17"/>
          <p:cNvPicPr preferRelativeResize="0"/>
          <p:nvPr/>
        </p:nvPicPr>
        <p:blipFill>
          <a:blip r:embed="rId3">
            <a:alphaModFix/>
          </a:blip>
          <a:stretch>
            <a:fillRect/>
          </a:stretch>
        </p:blipFill>
        <p:spPr>
          <a:xfrm>
            <a:off x="6858275" y="-217940"/>
            <a:ext cx="2137475" cy="2137475"/>
          </a:xfrm>
          <a:prstGeom prst="rect">
            <a:avLst/>
          </a:prstGeom>
          <a:noFill/>
          <a:ln>
            <a:noFill/>
          </a:ln>
        </p:spPr>
      </p:pic>
      <p:pic>
        <p:nvPicPr>
          <p:cNvPr id="165" name="Google Shape;165;p17"/>
          <p:cNvPicPr preferRelativeResize="0"/>
          <p:nvPr/>
        </p:nvPicPr>
        <p:blipFill>
          <a:blip r:embed="rId4">
            <a:alphaModFix/>
          </a:blip>
          <a:stretch>
            <a:fillRect/>
          </a:stretch>
        </p:blipFill>
        <p:spPr>
          <a:xfrm>
            <a:off x="402713" y="1510185"/>
            <a:ext cx="8547579" cy="29191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8"/>
          <p:cNvSpPr txBox="1">
            <a:spLocks noGrp="1"/>
          </p:cNvSpPr>
          <p:nvPr>
            <p:ph type="title"/>
          </p:nvPr>
        </p:nvSpPr>
        <p:spPr>
          <a:xfrm>
            <a:off x="1297500" y="7624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Conclusion </a:t>
            </a:r>
            <a:endParaRPr sz="3000"/>
          </a:p>
        </p:txBody>
      </p:sp>
      <p:sp>
        <p:nvSpPr>
          <p:cNvPr id="171" name="Google Shape;171;p18"/>
          <p:cNvSpPr txBox="1">
            <a:spLocks noGrp="1"/>
          </p:cNvSpPr>
          <p:nvPr>
            <p:ph type="body" idx="1"/>
          </p:nvPr>
        </p:nvSpPr>
        <p:spPr>
          <a:xfrm>
            <a:off x="1297500" y="198912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a:t>This simple code with the use of random module generates random numbers between 1 and 6, which can be interpreted as rolling a dice. With the use of nested loops we can also simulate multiple dice being thrown multiple times.</a:t>
            </a:r>
            <a:endParaRPr sz="1700"/>
          </a:p>
        </p:txBody>
      </p:sp>
      <p:pic>
        <p:nvPicPr>
          <p:cNvPr id="172" name="Google Shape;172;p18"/>
          <p:cNvPicPr preferRelativeResize="0"/>
          <p:nvPr/>
        </p:nvPicPr>
        <p:blipFill>
          <a:blip r:embed="rId3">
            <a:alphaModFix/>
          </a:blip>
          <a:stretch>
            <a:fillRect/>
          </a:stretch>
        </p:blipFill>
        <p:spPr>
          <a:xfrm>
            <a:off x="7164500" y="-287538"/>
            <a:ext cx="2276674" cy="2276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9"/>
          <p:cNvSpPr txBox="1">
            <a:spLocks noGrp="1"/>
          </p:cNvSpPr>
          <p:nvPr>
            <p:ph type="title"/>
          </p:nvPr>
        </p:nvSpPr>
        <p:spPr>
          <a:xfrm>
            <a:off x="1052550" y="2238150"/>
            <a:ext cx="7038900" cy="667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000"/>
              <a:t>THANK YOU!</a:t>
            </a:r>
            <a:endParaRPr sz="30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477</Words>
  <Application>Microsoft Office PowerPoint</Application>
  <PresentationFormat>On-screen Show (16:9)</PresentationFormat>
  <Paragraphs>58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Montserrat</vt:lpstr>
      <vt:lpstr>Arial</vt:lpstr>
      <vt:lpstr>Lato</vt:lpstr>
      <vt:lpstr>Focus</vt:lpstr>
      <vt:lpstr>Python Mini Project  </vt:lpstr>
      <vt:lpstr>Objective:      Writing a program to roll a die and display the numbers rolled to the user.</vt:lpstr>
      <vt:lpstr>Algorithm</vt:lpstr>
      <vt:lpstr>Code</vt:lpstr>
      <vt:lpstr>Output</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Mini Project  </dc:title>
  <cp:lastModifiedBy>DEVIKA</cp:lastModifiedBy>
  <cp:revision>1</cp:revision>
  <dcterms:modified xsi:type="dcterms:W3CDTF">2023-07-22T02:14:23Z</dcterms:modified>
</cp:coreProperties>
</file>