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160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92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0258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6584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2220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3461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6429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5866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416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39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869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762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0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1698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623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744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017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3093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87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7806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5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8037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02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02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6844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1010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214664" y="16962176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LEKHASRI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NO:312210012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NaanMudhalvan:2D1576DBF0B1877BE68442A01A778540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VALLIAMMAL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2276440" y="2133567"/>
            <a:ext cx="6839614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STUDENT NAME: R. DEVIKA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REGISTER NO: 312209972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Naan Mudhalvan ID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E50CC98E6E545C9BE464DF62F5833D5B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DEPARTMENT: B ( COM ) GENERAL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COLLEGE: VALLIAMMAL COLLEGE FOR WOMEN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7297971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447800" y="230212"/>
            <a:ext cx="6042025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504617" y="1371600"/>
            <a:ext cx="9401384" cy="4524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Gathering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Preparation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Standardization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Validation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analyse involve examining transforming and modelling data to extract meaningful insight, identify patterns , decision 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7558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32832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71600" y="1590837"/>
            <a:ext cx="6629400" cy="42289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567572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81000" y="1981200"/>
            <a:ext cx="9372601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conclusion the employee data analysis conducted using excel provided valuable Insights into work force trends, enabling more informed decision 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use of excel allowed for Efficient data organisation, Visualisation , and  reporting, Ultimately helping to enhance HR strategies , Improve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97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12791" y="-4825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914400" y="726288"/>
            <a:ext cx="44418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059611" y="2028636"/>
            <a:ext cx="8593228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110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84162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165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153400" y="3309937"/>
            <a:ext cx="2762248" cy="3257550"/>
            <a:chOff x="8153400" y="3309937"/>
            <a:chExt cx="2762248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515476" y="5738812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515476" y="6272212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153400" y="3309937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566143" y="530195"/>
            <a:ext cx="6481128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67932" y="2584389"/>
            <a:ext cx="9538030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Utilise Excel To Efficiently Analyse Employee data By Leveraging Functions such as Pivot Table and Conditional formatting.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enables the identification of key Trends Such as current Employee Rate Performance Level.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analyse Employee Performance Across Different Business Unit 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714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04800" y="2019300"/>
            <a:ext cx="7924800" cy="4072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focus on Analyzing Employee Data to identify Trends and Insights that can drive better decision.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 will be use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 to clean ,organise,visualize key metrics such as employee demographic performance and retention rate 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data is processed using excel, there performance levels are determined using a formula, and blank handled VIA conditional formatting and filtering.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data summarize data is then presented using a pivot table .</a:t>
            </a:r>
            <a:endParaRPr lang="zh-CN" altLang="en-US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3817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flipH="1" flipV="1" rot="0">
            <a:off x="7010399" y="1524000"/>
            <a:ext cx="152400" cy="171450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2012231" y="2416404"/>
            <a:ext cx="4086226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Head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Operation Manager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Senior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795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138573" y="285305"/>
            <a:ext cx="9229725" cy="11214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46131" y="2459792"/>
            <a:ext cx="6299738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Formating: Highlights the missing cell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Helps to remove the empty cells.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: Helps to identify the performance of the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: Helps to summarise.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Pie chart : To represent the data in a Pictorial manner.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0444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133600"/>
            <a:ext cx="3224665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First Name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Last Name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Classification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Core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Current employee rate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1974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196387" y="229536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"/>
                </a:lnTo>
                <a:lnTo>
                  <a:pt x="21600" y="1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946737" y="2343386"/>
            <a:ext cx="8758300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specific factor in this project is the formula we used =IFS(K8&gt;=5,"VERY HIGH",K8&gt;=4,"HIGH",K8&gt;=3,"MEDIUM",TRUE,"LOW"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2024-08-30T11:07:33Z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