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9D87-769D-49C6-B86E-1063EDAAC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76A11-C31B-4C7E-AB6C-F545318EF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A976-A794-44A3-AC6A-95607D3B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0B81-33A7-4BA2-8B5E-D6830F79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8DC0-6B56-4865-A497-0F950A6D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C50-0049-43A0-B1F9-F9603610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3992-8906-4789-B477-2EBFDD99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DC11-6A3F-420E-B528-FCB324AB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0BF2-B82E-473F-A294-9E697B8E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590D-40FB-49CF-BD47-2578ECF9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AE328-B4A8-4E1B-A4DC-A61964FCC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5A0B7-9D79-4914-915E-97938795F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D6C54-D594-4956-8C8E-E6727A0F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A2A1-FC09-4718-9951-4C152DB9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A66A-0078-4301-BE55-7702705D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9D7A-203D-44F8-B08A-E7B0983D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17CDF-217C-40AC-8D53-7AB8C171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D366-62C4-4B0B-8982-3B2CDD42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4BA7-06D3-4F3C-A335-2D36F465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820B-F692-4B3A-AFC2-AEC0CC35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8429-0583-4118-B575-7F2EEAE3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978E-79C8-44E3-869E-461ED434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BDFA-A0D5-4B4D-B1C8-47544CDA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DF9A-FFC1-4C4C-8E98-F6C3B2F0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AA2A-B914-4309-BAA3-4685BBD1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763E-E5B7-49CD-B0A2-CA1C07604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EAB8-0057-498E-8FA2-126D4C15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628DF-0C3C-4328-B4F2-1949EC77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81E7-4C16-4E8A-8023-1C7AD9DE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A951-3A8F-4684-957A-8B9FB5CE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3A9D1-A4A1-4664-B709-D14B0AE2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F0DF-FE8B-4ACA-BC7E-A20315E7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D09A-22B7-4173-9A9D-313C4A12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B22B-89C7-4526-9A4D-31D18927C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00500-A358-4093-B13C-BCC0D6A6B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8AEE8-533B-49DC-AE6E-713EFB7D5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3A94C-C40C-42D5-B048-3B1C4E3B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EAF8A-B01F-444A-B7AC-DCF5D945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96425-64C7-40E1-A18E-6D689A0D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C013-A154-46F9-8BE3-2E002083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5B8E0-1EEC-40B7-8F20-A64A4EB2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4C672-0C0B-4B4D-B725-3BE8CBB1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65740-C09A-4E03-86AC-51AD39F6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7282F-168F-482A-97D0-C0E873A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1289C-CD64-48BE-B63A-D2245D39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20BBE-3102-4F60-AF26-B27D9CDB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41E4-9B4E-40F6-AE1A-F73C605B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6430-D62E-4027-917A-A82DAA5A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1844-0F51-4E90-8994-3EDE7D71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D3A4-D96C-4503-8DB9-4D4E22E2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AF038-D504-41AE-886D-F43E2163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F0117-0D85-4E7D-A316-5FB446A9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6A8F-6D5C-42E5-8D75-39F36BF3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F40A-4524-4EDA-B045-92C546A1F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6A8E3-6AA8-40C7-8728-DB57EC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174E-565B-4073-BF0A-8C85C0F9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9B3E-1C25-49E2-82B8-9FA5ECC2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1699-CD1D-4B7D-8B97-BF090BCF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35C05-8874-46CD-8613-9952118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423C-26D6-4BF8-B40C-06F081B2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6FFE-3D38-45E9-9F0A-5C08A3964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4B69-D468-4CF8-A853-C7295AFDECAF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C284F-829B-4D6E-BCBF-6963B327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69AE-5510-4D86-99B4-75325A89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CAE5-89B1-4573-8BB5-252898DA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0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Mode Filter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/>
          <a:lstStyle/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class </a:t>
            </a:r>
            <a:r>
              <a:rPr lang="en-US" sz="2800" dirty="0" err="1"/>
              <a:t>PIL.ImageFilter.ModeFilter</a:t>
            </a:r>
            <a:r>
              <a:rPr lang="en-US" sz="2800" dirty="0"/>
              <a:t>(size=3)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a mode filter. Picks the most frequent pixel value in a box with the given size.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Pixel values that occur only once or twice are ignored; if no pixel value occurs more than twice, the original pixel value is preserved.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Parameters:	size – The kernel size, in pixels.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convolution in 2D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The second image is 2D matrix representation of impulse function. The shaded center point is the origin where m=n=0.</a:t>
            </a:r>
          </a:p>
          <a:p>
            <a:pPr algn="l"/>
            <a:r>
              <a:rPr lang="en-US" dirty="0"/>
              <a:t>And, the output of linear and time invariant system can be written by convolution of input signal x[m, n], and impulse response, h[m, n];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</a:t>
            </a:r>
          </a:p>
          <a:p>
            <a:pPr algn="l"/>
            <a:r>
              <a:rPr lang="en-US" dirty="0"/>
              <a:t>Notice that the kernel (impulse response) in 2D is center originated in most cases, which means the center point of a kernel is h[0, 0].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9D292-69C6-453D-A28C-2667562E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8" y="4112281"/>
            <a:ext cx="7353117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3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Rank Filter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/>
              <a:t>PIL.ImageFilter.RankFilter</a:t>
            </a:r>
            <a:r>
              <a:rPr lang="en-US" sz="2800" dirty="0"/>
              <a:t>(size, rank)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a rank filter.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rank filter sorts all pixels in a window of the given size, and returns the </a:t>
            </a:r>
            <a:r>
              <a:rPr lang="en-US" sz="2800" dirty="0" err="1"/>
              <a:t>rank’th</a:t>
            </a:r>
            <a:r>
              <a:rPr lang="en-US" sz="2800" dirty="0"/>
              <a:t>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Parameters: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size – The kernel size, in pixels.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rank – What pixel value to pick. Use 0 for a min filter, size * size / 2 for a median filter, size * size - 1 for a max filter, etc.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8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Equation of convolution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In general, a signal can be decomposed as a weighted sum of basis signals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In Fourier Series, any periodic signal (even rectangular pulse signal) can be represented by a sum of sine and cosine functions.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But here, we use impulse (delta) functions for the basis signals, instead of sine and cosine.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Equation of convolution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a signal can be written as sum of scaled and shifted delta functions;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then the output will be </a:t>
            </a:r>
          </a:p>
          <a:p>
            <a:pPr algn="l"/>
            <a:r>
              <a:rPr lang="en-US" dirty="0"/>
              <a:t>                                 </a:t>
            </a:r>
          </a:p>
          <a:p>
            <a:pPr algn="l"/>
            <a:endParaRPr lang="en-US" dirty="0"/>
          </a:p>
        </p:txBody>
      </p:sp>
      <p:pic>
        <p:nvPicPr>
          <p:cNvPr id="4" name="Image14">
            <a:extLst>
              <a:ext uri="{FF2B5EF4-FFF2-40B4-BE49-F238E27FC236}">
                <a16:creationId xmlns:a16="http://schemas.microsoft.com/office/drawing/2014/main" id="{D384CFBC-C90D-4F3E-9DF9-D2132B82BA2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843337" y="2981960"/>
            <a:ext cx="4805807" cy="1174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2B543E-F6E3-4277-BB78-0DCB01EC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93" y="5045951"/>
            <a:ext cx="4805807" cy="9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Equation of convolution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a signal is decomposed into a set of impulses and the output signal can be computed by adding the scaled and shifted impulse responses.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ImpulseResponse</a:t>
            </a:r>
            <a:r>
              <a:rPr lang="en-US" dirty="0"/>
              <a:t>: h[n]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48FC7-C604-481D-A3ED-AF59567A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90" y="3172692"/>
            <a:ext cx="7785174" cy="1385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6A984-2F19-41DB-A954-0AA28CD8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820" y="4966344"/>
            <a:ext cx="3389670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Equation of convolution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1776-A078-48BE-A127-6551311C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83" y="2216727"/>
            <a:ext cx="7585074" cy="1212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251CB-DC0E-4C5B-B267-71AEF86C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527" y="3889662"/>
            <a:ext cx="6120914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Equation of convolution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B4E04-9BD9-4D62-A44E-A87A1FD1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07" y="1785258"/>
            <a:ext cx="7671350" cy="160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62AA3-A2D9-48A7-BF6E-FBE50E39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70" y="3472371"/>
            <a:ext cx="6877793" cy="1600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F23FFE-64B5-4937-B6EC-183276E5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68" y="5159485"/>
            <a:ext cx="7348849" cy="16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Equation of convolution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B5BB0-8659-4AEB-903E-480217C4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05" y="2432217"/>
            <a:ext cx="4761389" cy="19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704-B8C1-479A-A308-AE52A6BD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8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convolution in 2D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9AAA-DE4C-45A9-B599-108DD543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371" y="1973943"/>
            <a:ext cx="9622972" cy="4528457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The impulse (delta) function is also in 2D space, so δ[m, n] has 1 </a:t>
            </a:r>
          </a:p>
          <a:p>
            <a:pPr algn="l"/>
            <a:r>
              <a:rPr lang="en-US" dirty="0"/>
              <a:t> The impulse response in 2D is usually called "kernel" or "filter" in image processing. </a:t>
            </a:r>
          </a:p>
          <a:p>
            <a:pPr algn="l"/>
            <a:r>
              <a:rPr lang="en-US" dirty="0"/>
              <a:t>Delta function (Impulse function) in 2D space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8FB1-8F9A-4E82-A40D-4266B69E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38171"/>
            <a:ext cx="2395936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85CFF2-ACB2-436C-A241-8FE5E0691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215" y="4148116"/>
            <a:ext cx="2962913" cy="1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0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Mode Filter</vt:lpstr>
      <vt:lpstr> Rank Filter</vt:lpstr>
      <vt:lpstr> Equation of convolution</vt:lpstr>
      <vt:lpstr> Equation of convolution</vt:lpstr>
      <vt:lpstr> Equation of convolution</vt:lpstr>
      <vt:lpstr> Equation of convolution</vt:lpstr>
      <vt:lpstr> Equation of convolution</vt:lpstr>
      <vt:lpstr> Equation of convolution</vt:lpstr>
      <vt:lpstr> convolution in 2D</vt:lpstr>
      <vt:lpstr> convolution in 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Filter</dc:title>
  <dc:creator>Rajasekaran Subramanian</dc:creator>
  <cp:lastModifiedBy>Rajasekaran Subramanian</cp:lastModifiedBy>
  <cp:revision>8</cp:revision>
  <dcterms:created xsi:type="dcterms:W3CDTF">2020-02-04T16:23:03Z</dcterms:created>
  <dcterms:modified xsi:type="dcterms:W3CDTF">2020-02-04T17:00:08Z</dcterms:modified>
</cp:coreProperties>
</file>