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63A1-E835-4E4E-9A5E-6D5D05DC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CC56C-AB60-49D9-83BC-73DDDF7B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16FC-4B79-405C-AE16-B409D29C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B2CE-7A3A-46D7-9469-3028F941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68D3-340C-492D-9F55-FEB86FFA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34E-FA85-456A-816B-9CB5E683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393C-49CB-47CE-BF93-3E6BECA9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BADA-4EBE-49F1-95C2-4094EDB1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69D3-C8F8-4832-85DE-C955A6A7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9120-BF6B-48D7-A67D-8E43DE01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06D3F-81BF-4749-9CE2-4FC9DC5BD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596B-796D-4BC4-901C-E7CDDDE01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885B8-2A63-45DA-9FED-FBF619A0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0E5B-9655-40A6-955C-7457FF66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2692-D069-450E-B9AE-78AF44D1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071C-8A5C-47D0-A5A2-2F3B19A0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3E1D-99CC-444E-B2A8-4A572D66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005-82D6-4221-BCE1-26218E3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77D1-4F9B-4D51-ACC1-AC55A733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D875E-06AA-4D26-B9C6-4F7AE4B9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435A-8C3D-41D7-AC33-F6C039B7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6728-D256-4E3C-B792-46CC15E4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1CC2-E5DF-4EE5-9793-42BE32FD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E217-8A26-46ED-8ED1-C58981F5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DBD2-1CA3-4C19-BAC7-B8B87313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EAA0-4FD9-4843-AC82-4D7A870B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A560-67B9-47A4-BD1B-484717F5D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1ED5-5483-47F0-80C7-C51EBF2C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C762-B378-4766-8A43-6E806F16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9ECF-B362-4889-8383-36765376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F60A-02D3-4694-81B8-79615AE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BE35-BF90-4DA3-805F-ABF7F21C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96E5-2545-4B74-B580-BDBA4ED1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757F2-F491-4C26-8A32-C6B1B801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782A7-32C3-49E5-A8DC-0E2A1C77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94FA-2023-4835-B853-9001F8ACD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B71FC-6F08-4E5F-B099-B916EA3D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F52F9-FD11-4C3E-8787-B69247D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7A4B3-FD67-4A19-A299-FC6DF47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9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A6F8-17C6-4131-89F3-61F7A15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08678-5AE3-4B4C-9A7F-230B0D90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41792-F06A-462C-9110-7A9CD13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45AB0-AE43-4D5D-A0B6-088024FA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62E52-F5E1-4462-823A-32EC7075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747BB-FB86-41FC-A6CD-17C69C2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2307B-37FE-4085-AE7B-347575F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82C5-DE5E-4008-A132-6E8EB7CE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8BC5-DBDE-4320-81A0-C291AB94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2A90-B1F0-4C31-BA1A-12D8E354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0BDB-A97A-44B6-999B-365D822A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406D-B170-4888-97AA-716D6C84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0198-968B-42D9-9677-13FE0D26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1BEB-6EF1-4873-8A13-1C0F4D11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B0390-56EF-4DF6-84C8-0D58DB5DF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7BB5-4ACC-4EB6-944A-103A0289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B95F3-2F9C-46F0-9B77-26B215AC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92BF-162A-4553-8A75-97ED9B04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E1946-B123-43ED-8037-A399F42E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179F5-5E12-4815-BBE2-50E44896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A03D2-687E-4203-8F76-6C37F3B6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12A6-388A-471E-97A9-B2DE6D3C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3A17-56AD-4D19-A90E-925E5235DE2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DC01-7C2A-4200-8548-326DB196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4D2A8-13F3-47CC-BD5D-CD4E7F6D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7D83-EAF9-4340-A640-4C1DBEF3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84E3-643D-4BCA-A33C-F1CAF7E6A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5" y="55564"/>
            <a:ext cx="11055927" cy="54018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Top 4 Technologies/Research in Digital Medical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14FD1-AA0C-4F0D-911A-F955A6D1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73" y="595745"/>
            <a:ext cx="11845636" cy="602658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cap="all" dirty="0"/>
              <a:t>ARTIFICIAL INTELLIGENCE (AI)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The doctor will be guided by AI on the best imaging test to be conducted on the patient (based on symptoms)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On how best to position for the machine, preparing the right settings for the scan (based on age, gender, area or disease of focus, etc.)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AI will allow for using lower doses of radiation to produce somewhat low-quality images and then transform them into high-quality ones, making use of raw data from the machines</a:t>
            </a:r>
          </a:p>
          <a:p>
            <a:pPr marL="0" lvl="1" algn="l"/>
            <a:r>
              <a:rPr lang="en-US" sz="2400" b="1" cap="all" dirty="0"/>
              <a:t>Augmented reality (AR) and virtual reality (VR)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With AR, medical images can be converted and mounted on AR headsets that the surgeon can wear while performing the surgery facilitating better visualization of the patient anatomy	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An example of an AR-based pre-surgical planning solution is </a:t>
            </a:r>
            <a:r>
              <a:rPr lang="en-US" sz="2200" dirty="0" err="1"/>
              <a:t>Novarad’s</a:t>
            </a:r>
            <a:r>
              <a:rPr lang="en-US" sz="2200" dirty="0"/>
              <a:t> </a:t>
            </a:r>
            <a:r>
              <a:rPr lang="en-US" sz="2200" dirty="0" err="1"/>
              <a:t>OpenSight</a:t>
            </a:r>
            <a:r>
              <a:rPr lang="en-US" sz="2200" dirty="0"/>
              <a:t> AR system, U.S. Food and Drug Administration (FDA)-approved</a:t>
            </a:r>
          </a:p>
          <a:p>
            <a:pPr marL="0" lvl="1" algn="l">
              <a:lnSpc>
                <a:spcPct val="100000"/>
              </a:lnSpc>
            </a:pPr>
            <a:r>
              <a:rPr lang="en-US" sz="2400" b="1" cap="all" dirty="0"/>
              <a:t>3D Printing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AR models and 3-D printed models were much more effective at helping patients understand their anatomy,  (</a:t>
            </a:r>
            <a:r>
              <a:rPr lang="en-US" sz="2200" dirty="0" err="1"/>
              <a:t>Eg.kidney</a:t>
            </a:r>
            <a:r>
              <a:rPr lang="en-US" sz="2200" dirty="0"/>
              <a:t> or prostate tumor’s specific details), thus helping them become more confident and secure in making the right surgical choices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cap="all" dirty="0"/>
              <a:t>CINEMATIC RENDERING AND DIGITAL TWIN TECHNOLOGY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3-D images can be combined with additional information to feed into cinematic rendering tools, provides realistic visualization of the complex organ (</a:t>
            </a:r>
            <a:r>
              <a:rPr lang="en-US" sz="2200" dirty="0" err="1"/>
              <a:t>eg.</a:t>
            </a:r>
            <a:r>
              <a:rPr lang="en-US" sz="2200" dirty="0"/>
              <a:t> Heart) functions that can help surgeons with planning procedures, explaining medical procedures to patients and to help better diagnose disorders</a:t>
            </a:r>
          </a:p>
          <a:p>
            <a:pPr marL="401638" lvl="1" indent="-234950" algn="l">
              <a:buFont typeface="Arial" panose="020B0604020202020204" pitchFamily="34" charset="0"/>
              <a:buChar char="•"/>
            </a:pPr>
            <a:r>
              <a:rPr lang="en-US" sz="2200" dirty="0"/>
              <a:t>the data specific to a patient might be built into a “digital twin,” (virtual replicas of data) which could serve as a patient simulator for testing the effectiveness and safety of different treatments before deciding finally on one to prescribe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Top 4 Technologies/Research in Digital Medical Imaging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4 Technologies in Digital Medical Imaging</dc:title>
  <dc:creator>Rajasekaran Subramanian</dc:creator>
  <cp:lastModifiedBy>Rajasekaran Subramanian</cp:lastModifiedBy>
  <cp:revision>13</cp:revision>
  <dcterms:created xsi:type="dcterms:W3CDTF">2019-12-04T06:56:21Z</dcterms:created>
  <dcterms:modified xsi:type="dcterms:W3CDTF">2019-12-04T09:11:44Z</dcterms:modified>
</cp:coreProperties>
</file>