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Lustria"/>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Lustria-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5147d3140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25147d314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5147d314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5147d31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991825"/>
            <a:ext cx="4539000" cy="1159800"/>
          </a:xfrm>
          <a:prstGeom prst="rect">
            <a:avLst/>
          </a:prstGeom>
          <a:noFill/>
          <a:ln>
            <a:noFill/>
          </a:ln>
          <a:effectLst>
            <a:outerShdw blurRad="25400">
              <a:srgbClr val="000000">
                <a:alpha val="45882"/>
              </a:srgbClr>
            </a:outerShdw>
          </a:effectLst>
        </p:spPr>
        <p:txBody>
          <a:bodyPr anchorCtr="0" anchor="ctr" bIns="0" lIns="0" spcFirstLastPara="1" rIns="0" wrap="square" tIns="0">
            <a:noAutofit/>
          </a:bodyPr>
          <a:lstStyle>
            <a:lvl1pPr lvl="0" algn="ctr">
              <a:spcBef>
                <a:spcPts val="0"/>
              </a:spcBef>
              <a:spcAft>
                <a:spcPts val="0"/>
              </a:spcAft>
              <a:buClr>
                <a:schemeClr val="lt2"/>
              </a:buClr>
              <a:buSzPts val="5000"/>
              <a:buFont typeface="Trebuchet MS"/>
              <a:buNone/>
              <a:defRPr sz="5000">
                <a:latin typeface="Trebuchet MS"/>
                <a:ea typeface="Trebuchet MS"/>
                <a:cs typeface="Trebuchet MS"/>
                <a:sym typeface="Trebuchet MS"/>
              </a:defRPr>
            </a:lvl1pPr>
            <a:lvl2pPr lvl="1" algn="l">
              <a:spcBef>
                <a:spcPts val="0"/>
              </a:spcBef>
              <a:spcAft>
                <a:spcPts val="0"/>
              </a:spcAft>
              <a:buClr>
                <a:schemeClr val="lt2"/>
              </a:buClr>
              <a:buSzPts val="5000"/>
              <a:buNone/>
              <a:defRPr sz="5000"/>
            </a:lvl2pPr>
            <a:lvl3pPr lvl="2" algn="l">
              <a:spcBef>
                <a:spcPts val="0"/>
              </a:spcBef>
              <a:spcAft>
                <a:spcPts val="0"/>
              </a:spcAft>
              <a:buClr>
                <a:schemeClr val="lt2"/>
              </a:buClr>
              <a:buSzPts val="5000"/>
              <a:buNone/>
              <a:defRPr sz="5000"/>
            </a:lvl3pPr>
            <a:lvl4pPr lvl="3" algn="l">
              <a:spcBef>
                <a:spcPts val="0"/>
              </a:spcBef>
              <a:spcAft>
                <a:spcPts val="0"/>
              </a:spcAft>
              <a:buClr>
                <a:schemeClr val="lt2"/>
              </a:buClr>
              <a:buSzPts val="5000"/>
              <a:buNone/>
              <a:defRPr sz="5000"/>
            </a:lvl4pPr>
            <a:lvl5pPr lvl="4" algn="l">
              <a:spcBef>
                <a:spcPts val="0"/>
              </a:spcBef>
              <a:spcAft>
                <a:spcPts val="0"/>
              </a:spcAft>
              <a:buClr>
                <a:schemeClr val="lt2"/>
              </a:buClr>
              <a:buSzPts val="5000"/>
              <a:buNone/>
              <a:defRPr sz="5000"/>
            </a:lvl5pPr>
            <a:lvl6pPr lvl="5" algn="l">
              <a:spcBef>
                <a:spcPts val="0"/>
              </a:spcBef>
              <a:spcAft>
                <a:spcPts val="0"/>
              </a:spcAft>
              <a:buClr>
                <a:schemeClr val="lt2"/>
              </a:buClr>
              <a:buSzPts val="5000"/>
              <a:buNone/>
              <a:defRPr sz="5000"/>
            </a:lvl6pPr>
            <a:lvl7pPr lvl="6" algn="l">
              <a:spcBef>
                <a:spcPts val="0"/>
              </a:spcBef>
              <a:spcAft>
                <a:spcPts val="0"/>
              </a:spcAft>
              <a:buClr>
                <a:schemeClr val="lt2"/>
              </a:buClr>
              <a:buSzPts val="5000"/>
              <a:buNone/>
              <a:defRPr sz="5000"/>
            </a:lvl7pPr>
            <a:lvl8pPr lvl="7" algn="l">
              <a:spcBef>
                <a:spcPts val="0"/>
              </a:spcBef>
              <a:spcAft>
                <a:spcPts val="0"/>
              </a:spcAft>
              <a:buClr>
                <a:schemeClr val="lt2"/>
              </a:buClr>
              <a:buSzPts val="5000"/>
              <a:buNone/>
              <a:defRPr sz="5000"/>
            </a:lvl8pPr>
            <a:lvl9pPr lvl="8" algn="l">
              <a:spcBef>
                <a:spcPts val="0"/>
              </a:spcBef>
              <a:spcAft>
                <a:spcPts val="0"/>
              </a:spcAft>
              <a:buClr>
                <a:schemeClr val="lt2"/>
              </a:buClr>
              <a:buSzPts val="5000"/>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pic>
        <p:nvPicPr>
          <p:cNvPr descr="Slate-V2-HD-compPhotoInset.png" id="55" name="Google Shape;55;p11"/>
          <p:cNvPicPr preferRelativeResize="0"/>
          <p:nvPr/>
        </p:nvPicPr>
        <p:blipFill rotWithShape="1">
          <a:blip r:embed="rId2">
            <a:alphaModFix/>
          </a:blip>
          <a:srcRect b="0" l="0" r="0" t="0"/>
          <a:stretch/>
        </p:blipFill>
        <p:spPr>
          <a:xfrm>
            <a:off x="685346" y="1300880"/>
            <a:ext cx="3816804" cy="3111577"/>
          </a:xfrm>
          <a:prstGeom prst="rect">
            <a:avLst/>
          </a:prstGeom>
          <a:noFill/>
          <a:ln>
            <a:noFill/>
          </a:ln>
        </p:spPr>
      </p:pic>
      <p:pic>
        <p:nvPicPr>
          <p:cNvPr descr="Slate-V2-HD-compPhotoInset.png" id="56" name="Google Shape;56;p11"/>
          <p:cNvPicPr preferRelativeResize="0"/>
          <p:nvPr/>
        </p:nvPicPr>
        <p:blipFill rotWithShape="1">
          <a:blip r:embed="rId2">
            <a:alphaModFix/>
          </a:blip>
          <a:srcRect b="0" l="0" r="0" t="0"/>
          <a:stretch/>
        </p:blipFill>
        <p:spPr>
          <a:xfrm>
            <a:off x="4633864" y="1300880"/>
            <a:ext cx="3816804" cy="3111577"/>
          </a:xfrm>
          <a:prstGeom prst="rect">
            <a:avLst/>
          </a:prstGeom>
          <a:noFill/>
          <a:ln>
            <a:noFill/>
          </a:ln>
        </p:spPr>
      </p:pic>
      <p:sp>
        <p:nvSpPr>
          <p:cNvPr id="57" name="Google Shape;57;p11"/>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p:nvPr>
            <p:ph idx="1" type="body"/>
          </p:nvPr>
        </p:nvSpPr>
        <p:spPr>
          <a:xfrm>
            <a:off x="754404" y="1376441"/>
            <a:ext cx="3657258" cy="40866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60"/>
              </a:spcBef>
              <a:spcAft>
                <a:spcPts val="0"/>
              </a:spcAft>
              <a:buSzPts val="1260"/>
              <a:buNone/>
              <a:defRPr b="0" sz="1800"/>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59" name="Google Shape;59;p11"/>
          <p:cNvSpPr txBox="1"/>
          <p:nvPr>
            <p:ph idx="2" type="body"/>
          </p:nvPr>
        </p:nvSpPr>
        <p:spPr>
          <a:xfrm>
            <a:off x="754404" y="1785103"/>
            <a:ext cx="3657258" cy="255829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88607" lvl="0" marL="457200" algn="l">
              <a:spcBef>
                <a:spcPts val="270"/>
              </a:spcBef>
              <a:spcAft>
                <a:spcPts val="0"/>
              </a:spcAft>
              <a:buSzPts val="945"/>
              <a:buChar char="◈"/>
              <a:defRPr sz="1350"/>
            </a:lvl1pPr>
            <a:lvl2pPr indent="-281940" lvl="1" marL="914400" algn="l">
              <a:spcBef>
                <a:spcPts val="450"/>
              </a:spcBef>
              <a:spcAft>
                <a:spcPts val="0"/>
              </a:spcAft>
              <a:buSzPts val="840"/>
              <a:buChar char="🞚"/>
              <a:defRPr sz="1200"/>
            </a:lvl2pPr>
            <a:lvl3pPr indent="-275272" lvl="2" marL="1371600" algn="l">
              <a:spcBef>
                <a:spcPts val="450"/>
              </a:spcBef>
              <a:spcAft>
                <a:spcPts val="0"/>
              </a:spcAft>
              <a:buSzPts val="735"/>
              <a:buChar char="◈"/>
              <a:defRPr sz="1050"/>
            </a:lvl3pPr>
            <a:lvl4pPr indent="-268605" lvl="3" marL="1828800" algn="l">
              <a:spcBef>
                <a:spcPts val="450"/>
              </a:spcBef>
              <a:spcAft>
                <a:spcPts val="0"/>
              </a:spcAft>
              <a:buSzPts val="630"/>
              <a:buChar char="🞚"/>
              <a:defRPr sz="900"/>
            </a:lvl4pPr>
            <a:lvl5pPr indent="-268604" lvl="4" marL="2286000" algn="l">
              <a:spcBef>
                <a:spcPts val="450"/>
              </a:spcBef>
              <a:spcAft>
                <a:spcPts val="0"/>
              </a:spcAft>
              <a:buSzPts val="630"/>
              <a:buChar char="◈"/>
              <a:defRPr sz="900"/>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60" name="Google Shape;60;p11"/>
          <p:cNvSpPr txBox="1"/>
          <p:nvPr>
            <p:ph idx="3" type="body"/>
          </p:nvPr>
        </p:nvSpPr>
        <p:spPr>
          <a:xfrm>
            <a:off x="4721225" y="1376441"/>
            <a:ext cx="3671498" cy="4086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60"/>
              </a:spcBef>
              <a:spcAft>
                <a:spcPts val="0"/>
              </a:spcAft>
              <a:buSzPts val="1260"/>
              <a:buNone/>
              <a:defRPr b="0" sz="1800"/>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61" name="Google Shape;61;p11"/>
          <p:cNvSpPr txBox="1"/>
          <p:nvPr>
            <p:ph idx="4" type="body"/>
          </p:nvPr>
        </p:nvSpPr>
        <p:spPr>
          <a:xfrm>
            <a:off x="4721225" y="1785103"/>
            <a:ext cx="3671498" cy="255829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88607" lvl="0" marL="457200" algn="l">
              <a:spcBef>
                <a:spcPts val="270"/>
              </a:spcBef>
              <a:spcAft>
                <a:spcPts val="0"/>
              </a:spcAft>
              <a:buSzPts val="945"/>
              <a:buChar char="◈"/>
              <a:defRPr sz="1350"/>
            </a:lvl1pPr>
            <a:lvl2pPr indent="-281940" lvl="1" marL="914400" algn="l">
              <a:spcBef>
                <a:spcPts val="450"/>
              </a:spcBef>
              <a:spcAft>
                <a:spcPts val="0"/>
              </a:spcAft>
              <a:buSzPts val="840"/>
              <a:buChar char="🞚"/>
              <a:defRPr sz="1200"/>
            </a:lvl2pPr>
            <a:lvl3pPr indent="-275272" lvl="2" marL="1371600" algn="l">
              <a:spcBef>
                <a:spcPts val="450"/>
              </a:spcBef>
              <a:spcAft>
                <a:spcPts val="0"/>
              </a:spcAft>
              <a:buSzPts val="735"/>
              <a:buChar char="◈"/>
              <a:defRPr sz="1050"/>
            </a:lvl3pPr>
            <a:lvl4pPr indent="-268605" lvl="3" marL="1828800" algn="l">
              <a:spcBef>
                <a:spcPts val="450"/>
              </a:spcBef>
              <a:spcAft>
                <a:spcPts val="0"/>
              </a:spcAft>
              <a:buSzPts val="630"/>
              <a:buChar char="🞚"/>
              <a:defRPr sz="900"/>
            </a:lvl4pPr>
            <a:lvl5pPr indent="-268604" lvl="4" marL="2286000" algn="l">
              <a:spcBef>
                <a:spcPts val="450"/>
              </a:spcBef>
              <a:spcAft>
                <a:spcPts val="0"/>
              </a:spcAft>
              <a:buSzPts val="630"/>
              <a:buChar char="◈"/>
              <a:defRPr sz="900"/>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62" name="Google Shape;62;p11"/>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1"/>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Lustria"/>
              <a:buNone/>
              <a:defRPr/>
            </a:lvl1pPr>
            <a:lvl2pPr indent="0" lvl="1" marL="0" algn="r">
              <a:spcBef>
                <a:spcPts val="0"/>
              </a:spcBef>
              <a:spcAft>
                <a:spcPts val="0"/>
              </a:spcAft>
              <a:buClr>
                <a:srgbClr val="F2F2F2"/>
              </a:buClr>
              <a:buSzPts val="700"/>
              <a:buFont typeface="Lustria"/>
              <a:buNone/>
              <a:defRPr/>
            </a:lvl2pPr>
            <a:lvl3pPr indent="0" lvl="2" marL="0" algn="r">
              <a:spcBef>
                <a:spcPts val="0"/>
              </a:spcBef>
              <a:spcAft>
                <a:spcPts val="0"/>
              </a:spcAft>
              <a:buClr>
                <a:srgbClr val="F2F2F2"/>
              </a:buClr>
              <a:buSzPts val="700"/>
              <a:buFont typeface="Lustria"/>
              <a:buNone/>
              <a:defRPr/>
            </a:lvl3pPr>
            <a:lvl4pPr indent="0" lvl="3" marL="0" algn="r">
              <a:spcBef>
                <a:spcPts val="0"/>
              </a:spcBef>
              <a:spcAft>
                <a:spcPts val="0"/>
              </a:spcAft>
              <a:buClr>
                <a:srgbClr val="F2F2F2"/>
              </a:buClr>
              <a:buSzPts val="700"/>
              <a:buFont typeface="Lustria"/>
              <a:buNone/>
              <a:defRPr/>
            </a:lvl4pPr>
            <a:lvl5pPr indent="0" lvl="4" marL="0" algn="r">
              <a:spcBef>
                <a:spcPts val="0"/>
              </a:spcBef>
              <a:spcAft>
                <a:spcPts val="0"/>
              </a:spcAft>
              <a:buClr>
                <a:srgbClr val="F2F2F2"/>
              </a:buClr>
              <a:buSzPts val="700"/>
              <a:buFont typeface="Lustria"/>
              <a:buNone/>
              <a:defRPr/>
            </a:lvl5pPr>
            <a:lvl6pPr indent="0" lvl="5" marL="0" algn="r">
              <a:spcBef>
                <a:spcPts val="0"/>
              </a:spcBef>
              <a:spcAft>
                <a:spcPts val="0"/>
              </a:spcAft>
              <a:buClr>
                <a:srgbClr val="F2F2F2"/>
              </a:buClr>
              <a:buSzPts val="700"/>
              <a:buFont typeface="Lustria"/>
              <a:buNone/>
              <a:defRPr/>
            </a:lvl6pPr>
            <a:lvl7pPr indent="0" lvl="6" marL="0" algn="r">
              <a:spcBef>
                <a:spcPts val="0"/>
              </a:spcBef>
              <a:spcAft>
                <a:spcPts val="0"/>
              </a:spcAft>
              <a:buClr>
                <a:srgbClr val="F2F2F2"/>
              </a:buClr>
              <a:buSzPts val="700"/>
              <a:buFont typeface="Lustria"/>
              <a:buNone/>
              <a:defRPr/>
            </a:lvl7pPr>
            <a:lvl8pPr indent="0" lvl="7" marL="0" algn="r">
              <a:spcBef>
                <a:spcPts val="0"/>
              </a:spcBef>
              <a:spcAft>
                <a:spcPts val="0"/>
              </a:spcAft>
              <a:buClr>
                <a:srgbClr val="F2F2F2"/>
              </a:buClr>
              <a:buSzPts val="700"/>
              <a:buFont typeface="Lustria"/>
              <a:buNone/>
              <a:defRPr/>
            </a:lvl8pPr>
            <a:lvl9pPr indent="0" lvl="8" marL="0" algn="r">
              <a:spcBef>
                <a:spcPts val="0"/>
              </a:spcBef>
              <a:spcAft>
                <a:spcPts val="0"/>
              </a:spcAft>
              <a:buClr>
                <a:srgbClr val="F2F2F2"/>
              </a:buClr>
              <a:buSzPts val="700"/>
              <a:buFont typeface="Lustria"/>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12"/>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2"/>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2"/>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2"/>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Lustria"/>
              <a:buNone/>
              <a:defRPr/>
            </a:lvl1pPr>
            <a:lvl2pPr indent="0" lvl="1" marL="0" algn="r">
              <a:spcBef>
                <a:spcPts val="0"/>
              </a:spcBef>
              <a:spcAft>
                <a:spcPts val="0"/>
              </a:spcAft>
              <a:buClr>
                <a:srgbClr val="F2F2F2"/>
              </a:buClr>
              <a:buSzPts val="700"/>
              <a:buFont typeface="Lustria"/>
              <a:buNone/>
              <a:defRPr/>
            </a:lvl2pPr>
            <a:lvl3pPr indent="0" lvl="2" marL="0" algn="r">
              <a:spcBef>
                <a:spcPts val="0"/>
              </a:spcBef>
              <a:spcAft>
                <a:spcPts val="0"/>
              </a:spcAft>
              <a:buClr>
                <a:srgbClr val="F2F2F2"/>
              </a:buClr>
              <a:buSzPts val="700"/>
              <a:buFont typeface="Lustria"/>
              <a:buNone/>
              <a:defRPr/>
            </a:lvl3pPr>
            <a:lvl4pPr indent="0" lvl="3" marL="0" algn="r">
              <a:spcBef>
                <a:spcPts val="0"/>
              </a:spcBef>
              <a:spcAft>
                <a:spcPts val="0"/>
              </a:spcAft>
              <a:buClr>
                <a:srgbClr val="F2F2F2"/>
              </a:buClr>
              <a:buSzPts val="700"/>
              <a:buFont typeface="Lustria"/>
              <a:buNone/>
              <a:defRPr/>
            </a:lvl4pPr>
            <a:lvl5pPr indent="0" lvl="4" marL="0" algn="r">
              <a:spcBef>
                <a:spcPts val="0"/>
              </a:spcBef>
              <a:spcAft>
                <a:spcPts val="0"/>
              </a:spcAft>
              <a:buClr>
                <a:srgbClr val="F2F2F2"/>
              </a:buClr>
              <a:buSzPts val="700"/>
              <a:buFont typeface="Lustria"/>
              <a:buNone/>
              <a:defRPr/>
            </a:lvl5pPr>
            <a:lvl6pPr indent="0" lvl="5" marL="0" algn="r">
              <a:spcBef>
                <a:spcPts val="0"/>
              </a:spcBef>
              <a:spcAft>
                <a:spcPts val="0"/>
              </a:spcAft>
              <a:buClr>
                <a:srgbClr val="F2F2F2"/>
              </a:buClr>
              <a:buSzPts val="700"/>
              <a:buFont typeface="Lustria"/>
              <a:buNone/>
              <a:defRPr/>
            </a:lvl6pPr>
            <a:lvl7pPr indent="0" lvl="6" marL="0" algn="r">
              <a:spcBef>
                <a:spcPts val="0"/>
              </a:spcBef>
              <a:spcAft>
                <a:spcPts val="0"/>
              </a:spcAft>
              <a:buClr>
                <a:srgbClr val="F2F2F2"/>
              </a:buClr>
              <a:buSzPts val="700"/>
              <a:buFont typeface="Lustria"/>
              <a:buNone/>
              <a:defRPr/>
            </a:lvl7pPr>
            <a:lvl8pPr indent="0" lvl="7" marL="0" algn="r">
              <a:spcBef>
                <a:spcPts val="0"/>
              </a:spcBef>
              <a:spcAft>
                <a:spcPts val="0"/>
              </a:spcAft>
              <a:buClr>
                <a:srgbClr val="F2F2F2"/>
              </a:buClr>
              <a:buSzPts val="700"/>
              <a:buFont typeface="Lustria"/>
              <a:buNone/>
              <a:defRPr/>
            </a:lvl8pPr>
            <a:lvl9pPr indent="0" lvl="8" marL="0" algn="r">
              <a:spcBef>
                <a:spcPts val="0"/>
              </a:spcBef>
              <a:spcAft>
                <a:spcPts val="0"/>
              </a:spcAft>
              <a:buClr>
                <a:srgbClr val="F2F2F2"/>
              </a:buClr>
              <a:buSzPts val="700"/>
              <a:buFont typeface="Lustria"/>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3"/>
          <p:cNvSpPr txBox="1"/>
          <p:nvPr>
            <p:ph type="title"/>
          </p:nvPr>
        </p:nvSpPr>
        <p:spPr>
          <a:xfrm>
            <a:off x="685347" y="457200"/>
            <a:ext cx="2780167" cy="1366439"/>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1800"/>
              <a:buFont typeface="Lustria"/>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idx="1" type="body"/>
          </p:nvPr>
        </p:nvSpPr>
        <p:spPr>
          <a:xfrm>
            <a:off x="3641725" y="457200"/>
            <a:ext cx="4808943" cy="38862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450"/>
              </a:spcBef>
              <a:spcAft>
                <a:spcPts val="0"/>
              </a:spcAft>
              <a:buSzPts val="1260"/>
              <a:buChar char="🞚"/>
              <a:defRPr/>
            </a:lvl2pPr>
            <a:lvl3pPr indent="-308610" lvl="2" marL="1371600" algn="l">
              <a:spcBef>
                <a:spcPts val="450"/>
              </a:spcBef>
              <a:spcAft>
                <a:spcPts val="0"/>
              </a:spcAft>
              <a:buSzPts val="1260"/>
              <a:buChar char="◈"/>
              <a:defRPr/>
            </a:lvl3pPr>
            <a:lvl4pPr indent="-308610" lvl="3" marL="1828800" algn="l">
              <a:spcBef>
                <a:spcPts val="450"/>
              </a:spcBef>
              <a:spcAft>
                <a:spcPts val="0"/>
              </a:spcAft>
              <a:buSzPts val="1260"/>
              <a:buChar char="🞚"/>
              <a:defRPr/>
            </a:lvl4pPr>
            <a:lvl5pPr indent="-308610" lvl="4" marL="2286000" algn="l">
              <a:spcBef>
                <a:spcPts val="450"/>
              </a:spcBef>
              <a:spcAft>
                <a:spcPts val="0"/>
              </a:spcAft>
              <a:buSzPts val="1260"/>
              <a:buChar char="◈"/>
              <a:defRPr/>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73" name="Google Shape;73;p13"/>
          <p:cNvSpPr txBox="1"/>
          <p:nvPr>
            <p:ph idx="2" type="body"/>
          </p:nvPr>
        </p:nvSpPr>
        <p:spPr>
          <a:xfrm>
            <a:off x="685347" y="1823639"/>
            <a:ext cx="2780167" cy="251976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40"/>
              </a:spcBef>
              <a:spcAft>
                <a:spcPts val="0"/>
              </a:spcAft>
              <a:buSzPts val="840"/>
              <a:buNone/>
              <a:defRPr sz="120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74" name="Google Shape;74;p13"/>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3"/>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3"/>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Lustria"/>
              <a:buNone/>
              <a:defRPr/>
            </a:lvl1pPr>
            <a:lvl2pPr indent="0" lvl="1" marL="0" algn="r">
              <a:spcBef>
                <a:spcPts val="0"/>
              </a:spcBef>
              <a:spcAft>
                <a:spcPts val="0"/>
              </a:spcAft>
              <a:buClr>
                <a:srgbClr val="F2F2F2"/>
              </a:buClr>
              <a:buSzPts val="700"/>
              <a:buFont typeface="Lustria"/>
              <a:buNone/>
              <a:defRPr/>
            </a:lvl2pPr>
            <a:lvl3pPr indent="0" lvl="2" marL="0" algn="r">
              <a:spcBef>
                <a:spcPts val="0"/>
              </a:spcBef>
              <a:spcAft>
                <a:spcPts val="0"/>
              </a:spcAft>
              <a:buClr>
                <a:srgbClr val="F2F2F2"/>
              </a:buClr>
              <a:buSzPts val="700"/>
              <a:buFont typeface="Lustria"/>
              <a:buNone/>
              <a:defRPr/>
            </a:lvl3pPr>
            <a:lvl4pPr indent="0" lvl="3" marL="0" algn="r">
              <a:spcBef>
                <a:spcPts val="0"/>
              </a:spcBef>
              <a:spcAft>
                <a:spcPts val="0"/>
              </a:spcAft>
              <a:buClr>
                <a:srgbClr val="F2F2F2"/>
              </a:buClr>
              <a:buSzPts val="700"/>
              <a:buFont typeface="Lustria"/>
              <a:buNone/>
              <a:defRPr/>
            </a:lvl4pPr>
            <a:lvl5pPr indent="0" lvl="4" marL="0" algn="r">
              <a:spcBef>
                <a:spcPts val="0"/>
              </a:spcBef>
              <a:spcAft>
                <a:spcPts val="0"/>
              </a:spcAft>
              <a:buClr>
                <a:srgbClr val="F2F2F2"/>
              </a:buClr>
              <a:buSzPts val="700"/>
              <a:buFont typeface="Lustria"/>
              <a:buNone/>
              <a:defRPr/>
            </a:lvl5pPr>
            <a:lvl6pPr indent="0" lvl="5" marL="0" algn="r">
              <a:spcBef>
                <a:spcPts val="0"/>
              </a:spcBef>
              <a:spcAft>
                <a:spcPts val="0"/>
              </a:spcAft>
              <a:buClr>
                <a:srgbClr val="F2F2F2"/>
              </a:buClr>
              <a:buSzPts val="700"/>
              <a:buFont typeface="Lustria"/>
              <a:buNone/>
              <a:defRPr/>
            </a:lvl6pPr>
            <a:lvl7pPr indent="0" lvl="6" marL="0" algn="r">
              <a:spcBef>
                <a:spcPts val="0"/>
              </a:spcBef>
              <a:spcAft>
                <a:spcPts val="0"/>
              </a:spcAft>
              <a:buClr>
                <a:srgbClr val="F2F2F2"/>
              </a:buClr>
              <a:buSzPts val="700"/>
              <a:buFont typeface="Lustria"/>
              <a:buNone/>
              <a:defRPr/>
            </a:lvl7pPr>
            <a:lvl8pPr indent="0" lvl="7" marL="0" algn="r">
              <a:spcBef>
                <a:spcPts val="0"/>
              </a:spcBef>
              <a:spcAft>
                <a:spcPts val="0"/>
              </a:spcAft>
              <a:buClr>
                <a:srgbClr val="F2F2F2"/>
              </a:buClr>
              <a:buSzPts val="700"/>
              <a:buFont typeface="Lustria"/>
              <a:buNone/>
              <a:defRPr/>
            </a:lvl8pPr>
            <a:lvl9pPr indent="0" lvl="8" marL="0" algn="r">
              <a:spcBef>
                <a:spcPts val="0"/>
              </a:spcBef>
              <a:spcAft>
                <a:spcPts val="0"/>
              </a:spcAft>
              <a:buClr>
                <a:srgbClr val="F2F2F2"/>
              </a:buClr>
              <a:buSzPts val="700"/>
              <a:buFont typeface="Lustria"/>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pic>
        <p:nvPicPr>
          <p:cNvPr descr="Slate-V2-HD-vertPhotoInset.png" id="78" name="Google Shape;78;p14"/>
          <p:cNvPicPr preferRelativeResize="0"/>
          <p:nvPr/>
        </p:nvPicPr>
        <p:blipFill rotWithShape="1">
          <a:blip r:embed="rId2">
            <a:alphaModFix/>
          </a:blip>
          <a:srcRect b="0" l="0" r="0" t="0"/>
          <a:stretch/>
        </p:blipFill>
        <p:spPr>
          <a:xfrm>
            <a:off x="5470249" y="457200"/>
            <a:ext cx="2688125" cy="3903624"/>
          </a:xfrm>
          <a:prstGeom prst="rect">
            <a:avLst/>
          </a:prstGeom>
          <a:noFill/>
          <a:ln>
            <a:noFill/>
          </a:ln>
        </p:spPr>
      </p:pic>
      <p:sp>
        <p:nvSpPr>
          <p:cNvPr id="79" name="Google Shape;79;p14"/>
          <p:cNvSpPr txBox="1"/>
          <p:nvPr>
            <p:ph type="title"/>
          </p:nvPr>
        </p:nvSpPr>
        <p:spPr>
          <a:xfrm>
            <a:off x="685347" y="457442"/>
            <a:ext cx="4451212" cy="137200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2400"/>
              <a:buFont typeface="Lustria"/>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4"/>
          <p:cNvSpPr/>
          <p:nvPr>
            <p:ph idx="2" type="pic"/>
          </p:nvPr>
        </p:nvSpPr>
        <p:spPr>
          <a:xfrm>
            <a:off x="5581914" y="572776"/>
            <a:ext cx="2456813" cy="3684617"/>
          </a:xfrm>
          <a:prstGeom prst="rect">
            <a:avLst/>
          </a:prstGeom>
          <a:noFill/>
          <a:ln>
            <a:noFill/>
          </a:ln>
          <a:effectLst>
            <a:outerShdw blurRad="38100" dir="4440000" dist="25400">
              <a:srgbClr val="000000">
                <a:alpha val="35686"/>
              </a:srgbClr>
            </a:outerShdw>
          </a:effectLst>
        </p:spPr>
      </p:sp>
      <p:sp>
        <p:nvSpPr>
          <p:cNvPr id="81" name="Google Shape;81;p14"/>
          <p:cNvSpPr txBox="1"/>
          <p:nvPr>
            <p:ph idx="1" type="body"/>
          </p:nvPr>
        </p:nvSpPr>
        <p:spPr>
          <a:xfrm>
            <a:off x="685347" y="1829445"/>
            <a:ext cx="4451212" cy="253210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40"/>
              </a:spcBef>
              <a:spcAft>
                <a:spcPts val="0"/>
              </a:spcAft>
              <a:buSzPts val="840"/>
              <a:buNone/>
              <a:defRPr sz="120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82" name="Google Shape;82;p14"/>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4"/>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4"/>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Lustria"/>
              <a:buNone/>
              <a:defRPr/>
            </a:lvl1pPr>
            <a:lvl2pPr indent="0" lvl="1" marL="0" algn="r">
              <a:spcBef>
                <a:spcPts val="0"/>
              </a:spcBef>
              <a:spcAft>
                <a:spcPts val="0"/>
              </a:spcAft>
              <a:buClr>
                <a:srgbClr val="F2F2F2"/>
              </a:buClr>
              <a:buSzPts val="700"/>
              <a:buFont typeface="Lustria"/>
              <a:buNone/>
              <a:defRPr/>
            </a:lvl2pPr>
            <a:lvl3pPr indent="0" lvl="2" marL="0" algn="r">
              <a:spcBef>
                <a:spcPts val="0"/>
              </a:spcBef>
              <a:spcAft>
                <a:spcPts val="0"/>
              </a:spcAft>
              <a:buClr>
                <a:srgbClr val="F2F2F2"/>
              </a:buClr>
              <a:buSzPts val="700"/>
              <a:buFont typeface="Lustria"/>
              <a:buNone/>
              <a:defRPr/>
            </a:lvl3pPr>
            <a:lvl4pPr indent="0" lvl="3" marL="0" algn="r">
              <a:spcBef>
                <a:spcPts val="0"/>
              </a:spcBef>
              <a:spcAft>
                <a:spcPts val="0"/>
              </a:spcAft>
              <a:buClr>
                <a:srgbClr val="F2F2F2"/>
              </a:buClr>
              <a:buSzPts val="700"/>
              <a:buFont typeface="Lustria"/>
              <a:buNone/>
              <a:defRPr/>
            </a:lvl4pPr>
            <a:lvl5pPr indent="0" lvl="4" marL="0" algn="r">
              <a:spcBef>
                <a:spcPts val="0"/>
              </a:spcBef>
              <a:spcAft>
                <a:spcPts val="0"/>
              </a:spcAft>
              <a:buClr>
                <a:srgbClr val="F2F2F2"/>
              </a:buClr>
              <a:buSzPts val="700"/>
              <a:buFont typeface="Lustria"/>
              <a:buNone/>
              <a:defRPr/>
            </a:lvl5pPr>
            <a:lvl6pPr indent="0" lvl="5" marL="0" algn="r">
              <a:spcBef>
                <a:spcPts val="0"/>
              </a:spcBef>
              <a:spcAft>
                <a:spcPts val="0"/>
              </a:spcAft>
              <a:buClr>
                <a:srgbClr val="F2F2F2"/>
              </a:buClr>
              <a:buSzPts val="700"/>
              <a:buFont typeface="Lustria"/>
              <a:buNone/>
              <a:defRPr/>
            </a:lvl6pPr>
            <a:lvl7pPr indent="0" lvl="6" marL="0" algn="r">
              <a:spcBef>
                <a:spcPts val="0"/>
              </a:spcBef>
              <a:spcAft>
                <a:spcPts val="0"/>
              </a:spcAft>
              <a:buClr>
                <a:srgbClr val="F2F2F2"/>
              </a:buClr>
              <a:buSzPts val="700"/>
              <a:buFont typeface="Lustria"/>
              <a:buNone/>
              <a:defRPr/>
            </a:lvl7pPr>
            <a:lvl8pPr indent="0" lvl="7" marL="0" algn="r">
              <a:spcBef>
                <a:spcPts val="0"/>
              </a:spcBef>
              <a:spcAft>
                <a:spcPts val="0"/>
              </a:spcAft>
              <a:buClr>
                <a:srgbClr val="F2F2F2"/>
              </a:buClr>
              <a:buSzPts val="700"/>
              <a:buFont typeface="Lustria"/>
              <a:buNone/>
              <a:defRPr/>
            </a:lvl8pPr>
            <a:lvl9pPr indent="0" lvl="8" marL="0" algn="r">
              <a:spcBef>
                <a:spcPts val="0"/>
              </a:spcBef>
              <a:spcAft>
                <a:spcPts val="0"/>
              </a:spcAft>
              <a:buClr>
                <a:srgbClr val="F2F2F2"/>
              </a:buClr>
              <a:buSzPts val="700"/>
              <a:buFont typeface="Lustria"/>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5" name="Shape 85"/>
        <p:cNvGrpSpPr/>
        <p:nvPr/>
      </p:nvGrpSpPr>
      <p:grpSpPr>
        <a:xfrm>
          <a:off x="0" y="0"/>
          <a:ext cx="0" cy="0"/>
          <a:chOff x="0" y="0"/>
          <a:chExt cx="0" cy="0"/>
        </a:xfrm>
      </p:grpSpPr>
      <p:pic>
        <p:nvPicPr>
          <p:cNvPr descr="Slate-V2-HD-panoPhotoInset.png" id="86" name="Google Shape;86;p15"/>
          <p:cNvPicPr preferRelativeResize="0"/>
          <p:nvPr/>
        </p:nvPicPr>
        <p:blipFill rotWithShape="1">
          <a:blip r:embed="rId2">
            <a:alphaModFix/>
          </a:blip>
          <a:srcRect b="0" l="0" r="0" t="0"/>
          <a:stretch/>
        </p:blipFill>
        <p:spPr>
          <a:xfrm>
            <a:off x="760413" y="410855"/>
            <a:ext cx="7606349" cy="2862605"/>
          </a:xfrm>
          <a:prstGeom prst="rect">
            <a:avLst/>
          </a:prstGeom>
          <a:noFill/>
          <a:ln>
            <a:noFill/>
          </a:ln>
        </p:spPr>
      </p:pic>
      <p:sp>
        <p:nvSpPr>
          <p:cNvPr id="87" name="Google Shape;87;p15"/>
          <p:cNvSpPr txBox="1"/>
          <p:nvPr>
            <p:ph type="title"/>
          </p:nvPr>
        </p:nvSpPr>
        <p:spPr>
          <a:xfrm>
            <a:off x="685354" y="3423941"/>
            <a:ext cx="7766495" cy="40760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100"/>
              <a:buFont typeface="Lustria"/>
              <a:buNone/>
              <a:defRPr sz="2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5"/>
          <p:cNvSpPr/>
          <p:nvPr>
            <p:ph idx="2" type="pic"/>
          </p:nvPr>
        </p:nvSpPr>
        <p:spPr>
          <a:xfrm>
            <a:off x="877012" y="521257"/>
            <a:ext cx="7384010" cy="2644253"/>
          </a:xfrm>
          <a:prstGeom prst="rect">
            <a:avLst/>
          </a:prstGeom>
          <a:noFill/>
          <a:ln>
            <a:noFill/>
          </a:ln>
          <a:effectLst>
            <a:outerShdw blurRad="38100" dir="4440000" dist="25400">
              <a:srgbClr val="000000">
                <a:alpha val="35686"/>
              </a:srgbClr>
            </a:outerShdw>
          </a:effectLst>
        </p:spPr>
      </p:sp>
      <p:sp>
        <p:nvSpPr>
          <p:cNvPr id="89" name="Google Shape;89;p15"/>
          <p:cNvSpPr txBox="1"/>
          <p:nvPr>
            <p:ph idx="1" type="body"/>
          </p:nvPr>
        </p:nvSpPr>
        <p:spPr>
          <a:xfrm>
            <a:off x="685346" y="3831546"/>
            <a:ext cx="7765322" cy="51185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40"/>
              </a:spcBef>
              <a:spcAft>
                <a:spcPts val="0"/>
              </a:spcAft>
              <a:buSzPts val="840"/>
              <a:buNone/>
              <a:defRPr sz="1200"/>
            </a:lvl1pPr>
            <a:lvl2pPr indent="-228600" lvl="1" marL="914400" algn="l">
              <a:spcBef>
                <a:spcPts val="450"/>
              </a:spcBef>
              <a:spcAft>
                <a:spcPts val="0"/>
              </a:spcAft>
              <a:buSzPts val="735"/>
              <a:buNone/>
              <a:defRPr sz="1050"/>
            </a:lvl2pPr>
            <a:lvl3pPr indent="-228600" lvl="2" marL="1371600" algn="l">
              <a:spcBef>
                <a:spcPts val="450"/>
              </a:spcBef>
              <a:spcAft>
                <a:spcPts val="0"/>
              </a:spcAft>
              <a:buSzPts val="630"/>
              <a:buNone/>
              <a:defRPr sz="900"/>
            </a:lvl3pPr>
            <a:lvl4pPr indent="-228600" lvl="3" marL="1828800" algn="l">
              <a:spcBef>
                <a:spcPts val="450"/>
              </a:spcBef>
              <a:spcAft>
                <a:spcPts val="0"/>
              </a:spcAft>
              <a:buSzPts val="525"/>
              <a:buNone/>
              <a:defRPr sz="750"/>
            </a:lvl4pPr>
            <a:lvl5pPr indent="-228600" lvl="4" marL="2286000" algn="l">
              <a:spcBef>
                <a:spcPts val="450"/>
              </a:spcBef>
              <a:spcAft>
                <a:spcPts val="0"/>
              </a:spcAft>
              <a:buSzPts val="525"/>
              <a:buNone/>
              <a:defRPr sz="750"/>
            </a:lvl5pPr>
            <a:lvl6pPr indent="-228600" lvl="5" marL="2743200" algn="l">
              <a:spcBef>
                <a:spcPts val="450"/>
              </a:spcBef>
              <a:spcAft>
                <a:spcPts val="0"/>
              </a:spcAft>
              <a:buSzPts val="525"/>
              <a:buNone/>
              <a:defRPr sz="750"/>
            </a:lvl6pPr>
            <a:lvl7pPr indent="-228600" lvl="6" marL="3200400" algn="l">
              <a:spcBef>
                <a:spcPts val="450"/>
              </a:spcBef>
              <a:spcAft>
                <a:spcPts val="0"/>
              </a:spcAft>
              <a:buSzPts val="525"/>
              <a:buNone/>
              <a:defRPr sz="750"/>
            </a:lvl7pPr>
            <a:lvl8pPr indent="-228600" lvl="7" marL="3657600" algn="l">
              <a:spcBef>
                <a:spcPts val="450"/>
              </a:spcBef>
              <a:spcAft>
                <a:spcPts val="0"/>
              </a:spcAft>
              <a:buSzPts val="525"/>
              <a:buNone/>
              <a:defRPr sz="750"/>
            </a:lvl8pPr>
            <a:lvl9pPr indent="-228600" lvl="8" marL="4114800" algn="l">
              <a:spcBef>
                <a:spcPts val="450"/>
              </a:spcBef>
              <a:spcAft>
                <a:spcPts val="450"/>
              </a:spcAft>
              <a:buSzPts val="525"/>
              <a:buNone/>
              <a:defRPr sz="750"/>
            </a:lvl9pPr>
          </a:lstStyle>
          <a:p/>
        </p:txBody>
      </p:sp>
      <p:sp>
        <p:nvSpPr>
          <p:cNvPr id="90" name="Google Shape;90;p15"/>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5"/>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5"/>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Lustria"/>
              <a:buNone/>
              <a:defRPr/>
            </a:lvl1pPr>
            <a:lvl2pPr indent="0" lvl="1" marL="0" algn="r">
              <a:spcBef>
                <a:spcPts val="0"/>
              </a:spcBef>
              <a:spcAft>
                <a:spcPts val="0"/>
              </a:spcAft>
              <a:buClr>
                <a:srgbClr val="F2F2F2"/>
              </a:buClr>
              <a:buSzPts val="700"/>
              <a:buFont typeface="Lustria"/>
              <a:buNone/>
              <a:defRPr/>
            </a:lvl2pPr>
            <a:lvl3pPr indent="0" lvl="2" marL="0" algn="r">
              <a:spcBef>
                <a:spcPts val="0"/>
              </a:spcBef>
              <a:spcAft>
                <a:spcPts val="0"/>
              </a:spcAft>
              <a:buClr>
                <a:srgbClr val="F2F2F2"/>
              </a:buClr>
              <a:buSzPts val="700"/>
              <a:buFont typeface="Lustria"/>
              <a:buNone/>
              <a:defRPr/>
            </a:lvl3pPr>
            <a:lvl4pPr indent="0" lvl="3" marL="0" algn="r">
              <a:spcBef>
                <a:spcPts val="0"/>
              </a:spcBef>
              <a:spcAft>
                <a:spcPts val="0"/>
              </a:spcAft>
              <a:buClr>
                <a:srgbClr val="F2F2F2"/>
              </a:buClr>
              <a:buSzPts val="700"/>
              <a:buFont typeface="Lustria"/>
              <a:buNone/>
              <a:defRPr/>
            </a:lvl4pPr>
            <a:lvl5pPr indent="0" lvl="4" marL="0" algn="r">
              <a:spcBef>
                <a:spcPts val="0"/>
              </a:spcBef>
              <a:spcAft>
                <a:spcPts val="0"/>
              </a:spcAft>
              <a:buClr>
                <a:srgbClr val="F2F2F2"/>
              </a:buClr>
              <a:buSzPts val="700"/>
              <a:buFont typeface="Lustria"/>
              <a:buNone/>
              <a:defRPr/>
            </a:lvl5pPr>
            <a:lvl6pPr indent="0" lvl="5" marL="0" algn="r">
              <a:spcBef>
                <a:spcPts val="0"/>
              </a:spcBef>
              <a:spcAft>
                <a:spcPts val="0"/>
              </a:spcAft>
              <a:buClr>
                <a:srgbClr val="F2F2F2"/>
              </a:buClr>
              <a:buSzPts val="700"/>
              <a:buFont typeface="Lustria"/>
              <a:buNone/>
              <a:defRPr/>
            </a:lvl6pPr>
            <a:lvl7pPr indent="0" lvl="6" marL="0" algn="r">
              <a:spcBef>
                <a:spcPts val="0"/>
              </a:spcBef>
              <a:spcAft>
                <a:spcPts val="0"/>
              </a:spcAft>
              <a:buClr>
                <a:srgbClr val="F2F2F2"/>
              </a:buClr>
              <a:buSzPts val="700"/>
              <a:buFont typeface="Lustria"/>
              <a:buNone/>
              <a:defRPr/>
            </a:lvl7pPr>
            <a:lvl8pPr indent="0" lvl="7" marL="0" algn="r">
              <a:spcBef>
                <a:spcPts val="0"/>
              </a:spcBef>
              <a:spcAft>
                <a:spcPts val="0"/>
              </a:spcAft>
              <a:buClr>
                <a:srgbClr val="F2F2F2"/>
              </a:buClr>
              <a:buSzPts val="700"/>
              <a:buFont typeface="Lustria"/>
              <a:buNone/>
              <a:defRPr/>
            </a:lvl8pPr>
            <a:lvl9pPr indent="0" lvl="8" marL="0" algn="r">
              <a:spcBef>
                <a:spcPts val="0"/>
              </a:spcBef>
              <a:spcAft>
                <a:spcPts val="0"/>
              </a:spcAft>
              <a:buClr>
                <a:srgbClr val="F2F2F2"/>
              </a:buClr>
              <a:buSzPts val="700"/>
              <a:buFont typeface="Lustria"/>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3" name="Shape 93"/>
        <p:cNvGrpSpPr/>
        <p:nvPr/>
      </p:nvGrpSpPr>
      <p:grpSpPr>
        <a:xfrm>
          <a:off x="0" y="0"/>
          <a:ext cx="0" cy="0"/>
          <a:chOff x="0" y="0"/>
          <a:chExt cx="0" cy="0"/>
        </a:xfrm>
      </p:grpSpPr>
      <p:sp>
        <p:nvSpPr>
          <p:cNvPr id="94" name="Google Shape;94;p16"/>
          <p:cNvSpPr txBox="1"/>
          <p:nvPr>
            <p:ph type="title"/>
          </p:nvPr>
        </p:nvSpPr>
        <p:spPr>
          <a:xfrm>
            <a:off x="685346" y="456328"/>
            <a:ext cx="7765322" cy="265075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2400"/>
              <a:buFont typeface="Lustria"/>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6"/>
          <p:cNvSpPr txBox="1"/>
          <p:nvPr>
            <p:ph idx="1" type="body"/>
          </p:nvPr>
        </p:nvSpPr>
        <p:spPr>
          <a:xfrm>
            <a:off x="685346" y="3221385"/>
            <a:ext cx="7765322" cy="112637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spcBef>
                <a:spcPts val="240"/>
              </a:spcBef>
              <a:spcAft>
                <a:spcPts val="0"/>
              </a:spcAft>
              <a:buSzPts val="840"/>
              <a:buNone/>
              <a:defRPr sz="1200"/>
            </a:lvl1pPr>
            <a:lvl2pPr indent="-228600" lvl="1" marL="914400" algn="l">
              <a:spcBef>
                <a:spcPts val="450"/>
              </a:spcBef>
              <a:spcAft>
                <a:spcPts val="0"/>
              </a:spcAft>
              <a:buSzPts val="735"/>
              <a:buNone/>
              <a:defRPr sz="1050"/>
            </a:lvl2pPr>
            <a:lvl3pPr indent="-228600" lvl="2" marL="1371600" algn="l">
              <a:spcBef>
                <a:spcPts val="450"/>
              </a:spcBef>
              <a:spcAft>
                <a:spcPts val="0"/>
              </a:spcAft>
              <a:buSzPts val="630"/>
              <a:buNone/>
              <a:defRPr sz="900"/>
            </a:lvl3pPr>
            <a:lvl4pPr indent="-228600" lvl="3" marL="1828800" algn="l">
              <a:spcBef>
                <a:spcPts val="450"/>
              </a:spcBef>
              <a:spcAft>
                <a:spcPts val="0"/>
              </a:spcAft>
              <a:buSzPts val="525"/>
              <a:buNone/>
              <a:defRPr sz="750"/>
            </a:lvl4pPr>
            <a:lvl5pPr indent="-228600" lvl="4" marL="2286000" algn="l">
              <a:spcBef>
                <a:spcPts val="450"/>
              </a:spcBef>
              <a:spcAft>
                <a:spcPts val="0"/>
              </a:spcAft>
              <a:buSzPts val="525"/>
              <a:buNone/>
              <a:defRPr sz="750"/>
            </a:lvl5pPr>
            <a:lvl6pPr indent="-228600" lvl="5" marL="2743200" algn="l">
              <a:spcBef>
                <a:spcPts val="450"/>
              </a:spcBef>
              <a:spcAft>
                <a:spcPts val="0"/>
              </a:spcAft>
              <a:buSzPts val="525"/>
              <a:buNone/>
              <a:defRPr sz="750"/>
            </a:lvl6pPr>
            <a:lvl7pPr indent="-228600" lvl="6" marL="3200400" algn="l">
              <a:spcBef>
                <a:spcPts val="450"/>
              </a:spcBef>
              <a:spcAft>
                <a:spcPts val="0"/>
              </a:spcAft>
              <a:buSzPts val="525"/>
              <a:buNone/>
              <a:defRPr sz="750"/>
            </a:lvl7pPr>
            <a:lvl8pPr indent="-228600" lvl="7" marL="3657600" algn="l">
              <a:spcBef>
                <a:spcPts val="450"/>
              </a:spcBef>
              <a:spcAft>
                <a:spcPts val="0"/>
              </a:spcAft>
              <a:buSzPts val="525"/>
              <a:buNone/>
              <a:defRPr sz="750"/>
            </a:lvl8pPr>
            <a:lvl9pPr indent="-228600" lvl="8" marL="4114800" algn="l">
              <a:spcBef>
                <a:spcPts val="450"/>
              </a:spcBef>
              <a:spcAft>
                <a:spcPts val="450"/>
              </a:spcAft>
              <a:buSzPts val="525"/>
              <a:buNone/>
              <a:defRPr sz="750"/>
            </a:lvl9pPr>
          </a:lstStyle>
          <a:p/>
        </p:txBody>
      </p:sp>
      <p:sp>
        <p:nvSpPr>
          <p:cNvPr id="96" name="Google Shape;96;p16"/>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6"/>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6"/>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Lustria"/>
              <a:buNone/>
              <a:defRPr/>
            </a:lvl1pPr>
            <a:lvl2pPr indent="0" lvl="1" marL="0" algn="r">
              <a:spcBef>
                <a:spcPts val="0"/>
              </a:spcBef>
              <a:spcAft>
                <a:spcPts val="0"/>
              </a:spcAft>
              <a:buClr>
                <a:srgbClr val="F2F2F2"/>
              </a:buClr>
              <a:buSzPts val="700"/>
              <a:buFont typeface="Lustria"/>
              <a:buNone/>
              <a:defRPr/>
            </a:lvl2pPr>
            <a:lvl3pPr indent="0" lvl="2" marL="0" algn="r">
              <a:spcBef>
                <a:spcPts val="0"/>
              </a:spcBef>
              <a:spcAft>
                <a:spcPts val="0"/>
              </a:spcAft>
              <a:buClr>
                <a:srgbClr val="F2F2F2"/>
              </a:buClr>
              <a:buSzPts val="700"/>
              <a:buFont typeface="Lustria"/>
              <a:buNone/>
              <a:defRPr/>
            </a:lvl3pPr>
            <a:lvl4pPr indent="0" lvl="3" marL="0" algn="r">
              <a:spcBef>
                <a:spcPts val="0"/>
              </a:spcBef>
              <a:spcAft>
                <a:spcPts val="0"/>
              </a:spcAft>
              <a:buClr>
                <a:srgbClr val="F2F2F2"/>
              </a:buClr>
              <a:buSzPts val="700"/>
              <a:buFont typeface="Lustria"/>
              <a:buNone/>
              <a:defRPr/>
            </a:lvl4pPr>
            <a:lvl5pPr indent="0" lvl="4" marL="0" algn="r">
              <a:spcBef>
                <a:spcPts val="0"/>
              </a:spcBef>
              <a:spcAft>
                <a:spcPts val="0"/>
              </a:spcAft>
              <a:buClr>
                <a:srgbClr val="F2F2F2"/>
              </a:buClr>
              <a:buSzPts val="700"/>
              <a:buFont typeface="Lustria"/>
              <a:buNone/>
              <a:defRPr/>
            </a:lvl5pPr>
            <a:lvl6pPr indent="0" lvl="5" marL="0" algn="r">
              <a:spcBef>
                <a:spcPts val="0"/>
              </a:spcBef>
              <a:spcAft>
                <a:spcPts val="0"/>
              </a:spcAft>
              <a:buClr>
                <a:srgbClr val="F2F2F2"/>
              </a:buClr>
              <a:buSzPts val="700"/>
              <a:buFont typeface="Lustria"/>
              <a:buNone/>
              <a:defRPr/>
            </a:lvl6pPr>
            <a:lvl7pPr indent="0" lvl="6" marL="0" algn="r">
              <a:spcBef>
                <a:spcPts val="0"/>
              </a:spcBef>
              <a:spcAft>
                <a:spcPts val="0"/>
              </a:spcAft>
              <a:buClr>
                <a:srgbClr val="F2F2F2"/>
              </a:buClr>
              <a:buSzPts val="700"/>
              <a:buFont typeface="Lustria"/>
              <a:buNone/>
              <a:defRPr/>
            </a:lvl7pPr>
            <a:lvl8pPr indent="0" lvl="7" marL="0" algn="r">
              <a:spcBef>
                <a:spcPts val="0"/>
              </a:spcBef>
              <a:spcAft>
                <a:spcPts val="0"/>
              </a:spcAft>
              <a:buClr>
                <a:srgbClr val="F2F2F2"/>
              </a:buClr>
              <a:buSzPts val="700"/>
              <a:buFont typeface="Lustria"/>
              <a:buNone/>
              <a:defRPr/>
            </a:lvl8pPr>
            <a:lvl9pPr indent="0" lvl="8" marL="0" algn="r">
              <a:spcBef>
                <a:spcPts val="0"/>
              </a:spcBef>
              <a:spcAft>
                <a:spcPts val="0"/>
              </a:spcAft>
              <a:buClr>
                <a:srgbClr val="F2F2F2"/>
              </a:buClr>
              <a:buSzPts val="700"/>
              <a:buFont typeface="Lustria"/>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17"/>
          <p:cNvSpPr txBox="1"/>
          <p:nvPr>
            <p:ph type="title"/>
          </p:nvPr>
        </p:nvSpPr>
        <p:spPr>
          <a:xfrm>
            <a:off x="1084659" y="457200"/>
            <a:ext cx="6977064" cy="224467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2400"/>
              <a:buFont typeface="Lustria"/>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7"/>
          <p:cNvSpPr txBox="1"/>
          <p:nvPr>
            <p:ph idx="1" type="body"/>
          </p:nvPr>
        </p:nvSpPr>
        <p:spPr>
          <a:xfrm>
            <a:off x="1290484" y="2707524"/>
            <a:ext cx="6564224" cy="39956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r">
              <a:spcBef>
                <a:spcPts val="210"/>
              </a:spcBef>
              <a:spcAft>
                <a:spcPts val="0"/>
              </a:spcAft>
              <a:buSzPts val="735"/>
              <a:buNone/>
              <a:defRPr sz="1050"/>
            </a:lvl1pPr>
            <a:lvl2pPr indent="-228600" lvl="1" marL="914400" algn="l">
              <a:spcBef>
                <a:spcPts val="450"/>
              </a:spcBef>
              <a:spcAft>
                <a:spcPts val="0"/>
              </a:spcAft>
              <a:buSzPts val="735"/>
              <a:buNone/>
              <a:defRPr sz="1050"/>
            </a:lvl2pPr>
            <a:lvl3pPr indent="-228600" lvl="2" marL="1371600" algn="l">
              <a:spcBef>
                <a:spcPts val="450"/>
              </a:spcBef>
              <a:spcAft>
                <a:spcPts val="0"/>
              </a:spcAft>
              <a:buSzPts val="630"/>
              <a:buNone/>
              <a:defRPr sz="900"/>
            </a:lvl3pPr>
            <a:lvl4pPr indent="-228600" lvl="3" marL="1828800" algn="l">
              <a:spcBef>
                <a:spcPts val="450"/>
              </a:spcBef>
              <a:spcAft>
                <a:spcPts val="0"/>
              </a:spcAft>
              <a:buSzPts val="525"/>
              <a:buNone/>
              <a:defRPr sz="750"/>
            </a:lvl4pPr>
            <a:lvl5pPr indent="-228600" lvl="4" marL="2286000" algn="l">
              <a:spcBef>
                <a:spcPts val="450"/>
              </a:spcBef>
              <a:spcAft>
                <a:spcPts val="0"/>
              </a:spcAft>
              <a:buSzPts val="525"/>
              <a:buNone/>
              <a:defRPr sz="750"/>
            </a:lvl5pPr>
            <a:lvl6pPr indent="-228600" lvl="5" marL="2743200" algn="l">
              <a:spcBef>
                <a:spcPts val="450"/>
              </a:spcBef>
              <a:spcAft>
                <a:spcPts val="0"/>
              </a:spcAft>
              <a:buSzPts val="525"/>
              <a:buNone/>
              <a:defRPr sz="750"/>
            </a:lvl6pPr>
            <a:lvl7pPr indent="-228600" lvl="6" marL="3200400" algn="l">
              <a:spcBef>
                <a:spcPts val="450"/>
              </a:spcBef>
              <a:spcAft>
                <a:spcPts val="0"/>
              </a:spcAft>
              <a:buSzPts val="525"/>
              <a:buNone/>
              <a:defRPr sz="750"/>
            </a:lvl7pPr>
            <a:lvl8pPr indent="-228600" lvl="7" marL="3657600" algn="l">
              <a:spcBef>
                <a:spcPts val="450"/>
              </a:spcBef>
              <a:spcAft>
                <a:spcPts val="0"/>
              </a:spcAft>
              <a:buSzPts val="525"/>
              <a:buNone/>
              <a:defRPr sz="750"/>
            </a:lvl8pPr>
            <a:lvl9pPr indent="-228600" lvl="8" marL="4114800" algn="l">
              <a:spcBef>
                <a:spcPts val="450"/>
              </a:spcBef>
              <a:spcAft>
                <a:spcPts val="450"/>
              </a:spcAft>
              <a:buSzPts val="525"/>
              <a:buNone/>
              <a:defRPr sz="750"/>
            </a:lvl9pPr>
          </a:lstStyle>
          <a:p/>
        </p:txBody>
      </p:sp>
      <p:sp>
        <p:nvSpPr>
          <p:cNvPr id="102" name="Google Shape;102;p17"/>
          <p:cNvSpPr txBox="1"/>
          <p:nvPr>
            <p:ph idx="2" type="body"/>
          </p:nvPr>
        </p:nvSpPr>
        <p:spPr>
          <a:xfrm>
            <a:off x="685346" y="3228265"/>
            <a:ext cx="7765322" cy="1117122"/>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spcBef>
                <a:spcPts val="240"/>
              </a:spcBef>
              <a:spcAft>
                <a:spcPts val="0"/>
              </a:spcAft>
              <a:buSzPts val="840"/>
              <a:buNone/>
              <a:defRPr sz="1200"/>
            </a:lvl1pPr>
            <a:lvl2pPr indent="-228600" lvl="1" marL="914400" algn="l">
              <a:spcBef>
                <a:spcPts val="450"/>
              </a:spcBef>
              <a:spcAft>
                <a:spcPts val="0"/>
              </a:spcAft>
              <a:buSzPts val="735"/>
              <a:buNone/>
              <a:defRPr sz="1050"/>
            </a:lvl2pPr>
            <a:lvl3pPr indent="-228600" lvl="2" marL="1371600" algn="l">
              <a:spcBef>
                <a:spcPts val="450"/>
              </a:spcBef>
              <a:spcAft>
                <a:spcPts val="0"/>
              </a:spcAft>
              <a:buSzPts val="630"/>
              <a:buNone/>
              <a:defRPr sz="900"/>
            </a:lvl3pPr>
            <a:lvl4pPr indent="-228600" lvl="3" marL="1828800" algn="l">
              <a:spcBef>
                <a:spcPts val="450"/>
              </a:spcBef>
              <a:spcAft>
                <a:spcPts val="0"/>
              </a:spcAft>
              <a:buSzPts val="525"/>
              <a:buNone/>
              <a:defRPr sz="750"/>
            </a:lvl4pPr>
            <a:lvl5pPr indent="-228600" lvl="4" marL="2286000" algn="l">
              <a:spcBef>
                <a:spcPts val="450"/>
              </a:spcBef>
              <a:spcAft>
                <a:spcPts val="0"/>
              </a:spcAft>
              <a:buSzPts val="525"/>
              <a:buNone/>
              <a:defRPr sz="750"/>
            </a:lvl5pPr>
            <a:lvl6pPr indent="-228600" lvl="5" marL="2743200" algn="l">
              <a:spcBef>
                <a:spcPts val="450"/>
              </a:spcBef>
              <a:spcAft>
                <a:spcPts val="0"/>
              </a:spcAft>
              <a:buSzPts val="525"/>
              <a:buNone/>
              <a:defRPr sz="750"/>
            </a:lvl6pPr>
            <a:lvl7pPr indent="-228600" lvl="6" marL="3200400" algn="l">
              <a:spcBef>
                <a:spcPts val="450"/>
              </a:spcBef>
              <a:spcAft>
                <a:spcPts val="0"/>
              </a:spcAft>
              <a:buSzPts val="525"/>
              <a:buNone/>
              <a:defRPr sz="750"/>
            </a:lvl7pPr>
            <a:lvl8pPr indent="-228600" lvl="7" marL="3657600" algn="l">
              <a:spcBef>
                <a:spcPts val="450"/>
              </a:spcBef>
              <a:spcAft>
                <a:spcPts val="0"/>
              </a:spcAft>
              <a:buSzPts val="525"/>
              <a:buNone/>
              <a:defRPr sz="750"/>
            </a:lvl8pPr>
            <a:lvl9pPr indent="-228600" lvl="8" marL="4114800" algn="l">
              <a:spcBef>
                <a:spcPts val="450"/>
              </a:spcBef>
              <a:spcAft>
                <a:spcPts val="450"/>
              </a:spcAft>
              <a:buSzPts val="525"/>
              <a:buNone/>
              <a:defRPr sz="750"/>
            </a:lvl9pPr>
          </a:lstStyle>
          <a:p/>
        </p:txBody>
      </p:sp>
      <p:sp>
        <p:nvSpPr>
          <p:cNvPr id="103" name="Google Shape;103;p17"/>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7"/>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7"/>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Lustria"/>
              <a:buNone/>
              <a:defRPr/>
            </a:lvl1pPr>
            <a:lvl2pPr indent="0" lvl="1" marL="0" algn="r">
              <a:spcBef>
                <a:spcPts val="0"/>
              </a:spcBef>
              <a:spcAft>
                <a:spcPts val="0"/>
              </a:spcAft>
              <a:buClr>
                <a:srgbClr val="F2F2F2"/>
              </a:buClr>
              <a:buSzPts val="700"/>
              <a:buFont typeface="Lustria"/>
              <a:buNone/>
              <a:defRPr/>
            </a:lvl2pPr>
            <a:lvl3pPr indent="0" lvl="2" marL="0" algn="r">
              <a:spcBef>
                <a:spcPts val="0"/>
              </a:spcBef>
              <a:spcAft>
                <a:spcPts val="0"/>
              </a:spcAft>
              <a:buClr>
                <a:srgbClr val="F2F2F2"/>
              </a:buClr>
              <a:buSzPts val="700"/>
              <a:buFont typeface="Lustria"/>
              <a:buNone/>
              <a:defRPr/>
            </a:lvl3pPr>
            <a:lvl4pPr indent="0" lvl="3" marL="0" algn="r">
              <a:spcBef>
                <a:spcPts val="0"/>
              </a:spcBef>
              <a:spcAft>
                <a:spcPts val="0"/>
              </a:spcAft>
              <a:buClr>
                <a:srgbClr val="F2F2F2"/>
              </a:buClr>
              <a:buSzPts val="700"/>
              <a:buFont typeface="Lustria"/>
              <a:buNone/>
              <a:defRPr/>
            </a:lvl4pPr>
            <a:lvl5pPr indent="0" lvl="4" marL="0" algn="r">
              <a:spcBef>
                <a:spcPts val="0"/>
              </a:spcBef>
              <a:spcAft>
                <a:spcPts val="0"/>
              </a:spcAft>
              <a:buClr>
                <a:srgbClr val="F2F2F2"/>
              </a:buClr>
              <a:buSzPts val="700"/>
              <a:buFont typeface="Lustria"/>
              <a:buNone/>
              <a:defRPr/>
            </a:lvl5pPr>
            <a:lvl6pPr indent="0" lvl="5" marL="0" algn="r">
              <a:spcBef>
                <a:spcPts val="0"/>
              </a:spcBef>
              <a:spcAft>
                <a:spcPts val="0"/>
              </a:spcAft>
              <a:buClr>
                <a:srgbClr val="F2F2F2"/>
              </a:buClr>
              <a:buSzPts val="700"/>
              <a:buFont typeface="Lustria"/>
              <a:buNone/>
              <a:defRPr/>
            </a:lvl6pPr>
            <a:lvl7pPr indent="0" lvl="6" marL="0" algn="r">
              <a:spcBef>
                <a:spcPts val="0"/>
              </a:spcBef>
              <a:spcAft>
                <a:spcPts val="0"/>
              </a:spcAft>
              <a:buClr>
                <a:srgbClr val="F2F2F2"/>
              </a:buClr>
              <a:buSzPts val="700"/>
              <a:buFont typeface="Lustria"/>
              <a:buNone/>
              <a:defRPr/>
            </a:lvl7pPr>
            <a:lvl8pPr indent="0" lvl="7" marL="0" algn="r">
              <a:spcBef>
                <a:spcPts val="0"/>
              </a:spcBef>
              <a:spcAft>
                <a:spcPts val="0"/>
              </a:spcAft>
              <a:buClr>
                <a:srgbClr val="F2F2F2"/>
              </a:buClr>
              <a:buSzPts val="700"/>
              <a:buFont typeface="Lustria"/>
              <a:buNone/>
              <a:defRPr/>
            </a:lvl8pPr>
            <a:lvl9pPr indent="0" lvl="8" marL="0" algn="r">
              <a:spcBef>
                <a:spcPts val="0"/>
              </a:spcBef>
              <a:spcAft>
                <a:spcPts val="0"/>
              </a:spcAft>
              <a:buClr>
                <a:srgbClr val="F2F2F2"/>
              </a:buClr>
              <a:buSzPts val="700"/>
              <a:buFont typeface="Lustria"/>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17"/>
          <p:cNvSpPr txBox="1"/>
          <p:nvPr/>
        </p:nvSpPr>
        <p:spPr>
          <a:xfrm>
            <a:off x="742950" y="66359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lt1"/>
              </a:buClr>
              <a:buSzPts val="6000"/>
              <a:buFont typeface="Lustria"/>
              <a:buNone/>
            </a:pPr>
            <a:r>
              <a:rPr b="0" lang="en" sz="6000" cap="none">
                <a:solidFill>
                  <a:schemeClr val="lt1"/>
                </a:solidFill>
                <a:latin typeface="Lustria"/>
                <a:ea typeface="Lustria"/>
                <a:cs typeface="Lustria"/>
                <a:sym typeface="Lustria"/>
              </a:rPr>
              <a:t>“</a:t>
            </a:r>
            <a:endParaRPr/>
          </a:p>
        </p:txBody>
      </p:sp>
      <p:sp>
        <p:nvSpPr>
          <p:cNvPr id="107" name="Google Shape;107;p17"/>
          <p:cNvSpPr txBox="1"/>
          <p:nvPr/>
        </p:nvSpPr>
        <p:spPr>
          <a:xfrm>
            <a:off x="7878537" y="2196194"/>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Lustria"/>
              <a:buNone/>
            </a:pPr>
            <a:r>
              <a:rPr b="0" lang="en" sz="6000" cap="none">
                <a:solidFill>
                  <a:schemeClr val="lt1"/>
                </a:solidFill>
                <a:latin typeface="Lustria"/>
                <a:ea typeface="Lustria"/>
                <a:cs typeface="Lustria"/>
                <a:sym typeface="Lustria"/>
              </a:rPr>
              <a:t>”</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8" name="Shape 108"/>
        <p:cNvGrpSpPr/>
        <p:nvPr/>
      </p:nvGrpSpPr>
      <p:grpSpPr>
        <a:xfrm>
          <a:off x="0" y="0"/>
          <a:ext cx="0" cy="0"/>
          <a:chOff x="0" y="0"/>
          <a:chExt cx="0" cy="0"/>
        </a:xfrm>
      </p:grpSpPr>
      <p:sp>
        <p:nvSpPr>
          <p:cNvPr id="109" name="Google Shape;109;p18"/>
          <p:cNvSpPr txBox="1"/>
          <p:nvPr>
            <p:ph type="title"/>
          </p:nvPr>
        </p:nvSpPr>
        <p:spPr>
          <a:xfrm>
            <a:off x="685346" y="1595207"/>
            <a:ext cx="7765322" cy="1883876"/>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400"/>
              <a:buFont typeface="Lustria"/>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8"/>
          <p:cNvSpPr txBox="1"/>
          <p:nvPr>
            <p:ph idx="1" type="body"/>
          </p:nvPr>
        </p:nvSpPr>
        <p:spPr>
          <a:xfrm>
            <a:off x="685339" y="3487917"/>
            <a:ext cx="7764149" cy="85548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40"/>
              </a:spcBef>
              <a:spcAft>
                <a:spcPts val="0"/>
              </a:spcAft>
              <a:buSzPts val="840"/>
              <a:buNone/>
              <a:defRPr sz="1200"/>
            </a:lvl1pPr>
            <a:lvl2pPr indent="-228600" lvl="1" marL="914400" algn="l">
              <a:spcBef>
                <a:spcPts val="450"/>
              </a:spcBef>
              <a:spcAft>
                <a:spcPts val="0"/>
              </a:spcAft>
              <a:buSzPts val="735"/>
              <a:buNone/>
              <a:defRPr sz="1050"/>
            </a:lvl2pPr>
            <a:lvl3pPr indent="-228600" lvl="2" marL="1371600" algn="l">
              <a:spcBef>
                <a:spcPts val="450"/>
              </a:spcBef>
              <a:spcAft>
                <a:spcPts val="0"/>
              </a:spcAft>
              <a:buSzPts val="630"/>
              <a:buNone/>
              <a:defRPr sz="900"/>
            </a:lvl3pPr>
            <a:lvl4pPr indent="-228600" lvl="3" marL="1828800" algn="l">
              <a:spcBef>
                <a:spcPts val="450"/>
              </a:spcBef>
              <a:spcAft>
                <a:spcPts val="0"/>
              </a:spcAft>
              <a:buSzPts val="525"/>
              <a:buNone/>
              <a:defRPr sz="750"/>
            </a:lvl4pPr>
            <a:lvl5pPr indent="-228600" lvl="4" marL="2286000" algn="l">
              <a:spcBef>
                <a:spcPts val="450"/>
              </a:spcBef>
              <a:spcAft>
                <a:spcPts val="0"/>
              </a:spcAft>
              <a:buSzPts val="525"/>
              <a:buNone/>
              <a:defRPr sz="750"/>
            </a:lvl5pPr>
            <a:lvl6pPr indent="-228600" lvl="5" marL="2743200" algn="l">
              <a:spcBef>
                <a:spcPts val="450"/>
              </a:spcBef>
              <a:spcAft>
                <a:spcPts val="0"/>
              </a:spcAft>
              <a:buSzPts val="525"/>
              <a:buNone/>
              <a:defRPr sz="750"/>
            </a:lvl6pPr>
            <a:lvl7pPr indent="-228600" lvl="6" marL="3200400" algn="l">
              <a:spcBef>
                <a:spcPts val="450"/>
              </a:spcBef>
              <a:spcAft>
                <a:spcPts val="0"/>
              </a:spcAft>
              <a:buSzPts val="525"/>
              <a:buNone/>
              <a:defRPr sz="750"/>
            </a:lvl7pPr>
            <a:lvl8pPr indent="-228600" lvl="7" marL="3657600" algn="l">
              <a:spcBef>
                <a:spcPts val="450"/>
              </a:spcBef>
              <a:spcAft>
                <a:spcPts val="0"/>
              </a:spcAft>
              <a:buSzPts val="525"/>
              <a:buNone/>
              <a:defRPr sz="750"/>
            </a:lvl8pPr>
            <a:lvl9pPr indent="-228600" lvl="8" marL="4114800" algn="l">
              <a:spcBef>
                <a:spcPts val="450"/>
              </a:spcBef>
              <a:spcAft>
                <a:spcPts val="450"/>
              </a:spcAft>
              <a:buSzPts val="525"/>
              <a:buNone/>
              <a:defRPr sz="750"/>
            </a:lvl9pPr>
          </a:lstStyle>
          <a:p/>
        </p:txBody>
      </p:sp>
      <p:sp>
        <p:nvSpPr>
          <p:cNvPr id="111" name="Google Shape;111;p18"/>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8"/>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8"/>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Lustria"/>
              <a:buNone/>
              <a:defRPr/>
            </a:lvl1pPr>
            <a:lvl2pPr indent="0" lvl="1" marL="0" algn="r">
              <a:spcBef>
                <a:spcPts val="0"/>
              </a:spcBef>
              <a:spcAft>
                <a:spcPts val="0"/>
              </a:spcAft>
              <a:buClr>
                <a:srgbClr val="F2F2F2"/>
              </a:buClr>
              <a:buSzPts val="700"/>
              <a:buFont typeface="Lustria"/>
              <a:buNone/>
              <a:defRPr/>
            </a:lvl2pPr>
            <a:lvl3pPr indent="0" lvl="2" marL="0" algn="r">
              <a:spcBef>
                <a:spcPts val="0"/>
              </a:spcBef>
              <a:spcAft>
                <a:spcPts val="0"/>
              </a:spcAft>
              <a:buClr>
                <a:srgbClr val="F2F2F2"/>
              </a:buClr>
              <a:buSzPts val="700"/>
              <a:buFont typeface="Lustria"/>
              <a:buNone/>
              <a:defRPr/>
            </a:lvl3pPr>
            <a:lvl4pPr indent="0" lvl="3" marL="0" algn="r">
              <a:spcBef>
                <a:spcPts val="0"/>
              </a:spcBef>
              <a:spcAft>
                <a:spcPts val="0"/>
              </a:spcAft>
              <a:buClr>
                <a:srgbClr val="F2F2F2"/>
              </a:buClr>
              <a:buSzPts val="700"/>
              <a:buFont typeface="Lustria"/>
              <a:buNone/>
              <a:defRPr/>
            </a:lvl4pPr>
            <a:lvl5pPr indent="0" lvl="4" marL="0" algn="r">
              <a:spcBef>
                <a:spcPts val="0"/>
              </a:spcBef>
              <a:spcAft>
                <a:spcPts val="0"/>
              </a:spcAft>
              <a:buClr>
                <a:srgbClr val="F2F2F2"/>
              </a:buClr>
              <a:buSzPts val="700"/>
              <a:buFont typeface="Lustria"/>
              <a:buNone/>
              <a:defRPr/>
            </a:lvl5pPr>
            <a:lvl6pPr indent="0" lvl="5" marL="0" algn="r">
              <a:spcBef>
                <a:spcPts val="0"/>
              </a:spcBef>
              <a:spcAft>
                <a:spcPts val="0"/>
              </a:spcAft>
              <a:buClr>
                <a:srgbClr val="F2F2F2"/>
              </a:buClr>
              <a:buSzPts val="700"/>
              <a:buFont typeface="Lustria"/>
              <a:buNone/>
              <a:defRPr/>
            </a:lvl6pPr>
            <a:lvl7pPr indent="0" lvl="6" marL="0" algn="r">
              <a:spcBef>
                <a:spcPts val="0"/>
              </a:spcBef>
              <a:spcAft>
                <a:spcPts val="0"/>
              </a:spcAft>
              <a:buClr>
                <a:srgbClr val="F2F2F2"/>
              </a:buClr>
              <a:buSzPts val="700"/>
              <a:buFont typeface="Lustria"/>
              <a:buNone/>
              <a:defRPr/>
            </a:lvl7pPr>
            <a:lvl8pPr indent="0" lvl="7" marL="0" algn="r">
              <a:spcBef>
                <a:spcPts val="0"/>
              </a:spcBef>
              <a:spcAft>
                <a:spcPts val="0"/>
              </a:spcAft>
              <a:buClr>
                <a:srgbClr val="F2F2F2"/>
              </a:buClr>
              <a:buSzPts val="700"/>
              <a:buFont typeface="Lustria"/>
              <a:buNone/>
              <a:defRPr/>
            </a:lvl8pPr>
            <a:lvl9pPr indent="0" lvl="8" marL="0" algn="r">
              <a:spcBef>
                <a:spcPts val="0"/>
              </a:spcBef>
              <a:spcAft>
                <a:spcPts val="0"/>
              </a:spcAft>
              <a:buClr>
                <a:srgbClr val="F2F2F2"/>
              </a:buClr>
              <a:buSzPts val="700"/>
              <a:buFont typeface="Lustria"/>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14" name="Shape 114"/>
        <p:cNvGrpSpPr/>
        <p:nvPr/>
      </p:nvGrpSpPr>
      <p:grpSpPr>
        <a:xfrm>
          <a:off x="0" y="0"/>
          <a:ext cx="0" cy="0"/>
          <a:chOff x="0" y="0"/>
          <a:chExt cx="0" cy="0"/>
        </a:xfrm>
      </p:grpSpPr>
      <p:sp>
        <p:nvSpPr>
          <p:cNvPr id="115" name="Google Shape;115;p19"/>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9"/>
          <p:cNvSpPr txBox="1"/>
          <p:nvPr>
            <p:ph idx="1" type="body"/>
          </p:nvPr>
        </p:nvSpPr>
        <p:spPr>
          <a:xfrm>
            <a:off x="685346" y="1414462"/>
            <a:ext cx="2475738" cy="432197"/>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60"/>
              </a:spcBef>
              <a:spcAft>
                <a:spcPts val="0"/>
              </a:spcAft>
              <a:buSzPts val="1260"/>
              <a:buNone/>
              <a:defRPr b="0" sz="1800">
                <a:solidFill>
                  <a:schemeClr val="lt1"/>
                </a:solidFill>
              </a:defRPr>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117" name="Google Shape;117;p19"/>
          <p:cNvSpPr txBox="1"/>
          <p:nvPr>
            <p:ph idx="2" type="body"/>
          </p:nvPr>
        </p:nvSpPr>
        <p:spPr>
          <a:xfrm>
            <a:off x="685346" y="1928812"/>
            <a:ext cx="2475738" cy="24145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10"/>
              </a:spcBef>
              <a:spcAft>
                <a:spcPts val="0"/>
              </a:spcAft>
              <a:buSzPts val="735"/>
              <a:buNone/>
              <a:defRPr sz="105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118" name="Google Shape;118;p19"/>
          <p:cNvSpPr txBox="1"/>
          <p:nvPr>
            <p:ph idx="3" type="body"/>
          </p:nvPr>
        </p:nvSpPr>
        <p:spPr>
          <a:xfrm>
            <a:off x="3335033" y="1414462"/>
            <a:ext cx="2475738" cy="432197"/>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60"/>
              </a:spcBef>
              <a:spcAft>
                <a:spcPts val="0"/>
              </a:spcAft>
              <a:buSzPts val="1260"/>
              <a:buNone/>
              <a:defRPr b="0" sz="1800">
                <a:solidFill>
                  <a:schemeClr val="lt1"/>
                </a:solidFill>
              </a:defRPr>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119" name="Google Shape;119;p19"/>
          <p:cNvSpPr txBox="1"/>
          <p:nvPr>
            <p:ph idx="4" type="body"/>
          </p:nvPr>
        </p:nvSpPr>
        <p:spPr>
          <a:xfrm>
            <a:off x="3331076" y="1928812"/>
            <a:ext cx="2475738" cy="24145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10"/>
              </a:spcBef>
              <a:spcAft>
                <a:spcPts val="0"/>
              </a:spcAft>
              <a:buSzPts val="735"/>
              <a:buNone/>
              <a:defRPr sz="105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120" name="Google Shape;120;p19"/>
          <p:cNvSpPr txBox="1"/>
          <p:nvPr>
            <p:ph idx="5" type="body"/>
          </p:nvPr>
        </p:nvSpPr>
        <p:spPr>
          <a:xfrm>
            <a:off x="5974929" y="1414462"/>
            <a:ext cx="2475738" cy="432197"/>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60"/>
              </a:spcBef>
              <a:spcAft>
                <a:spcPts val="0"/>
              </a:spcAft>
              <a:buSzPts val="1260"/>
              <a:buNone/>
              <a:defRPr b="0" sz="1800">
                <a:solidFill>
                  <a:schemeClr val="lt1"/>
                </a:solidFill>
              </a:defRPr>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121" name="Google Shape;121;p19"/>
          <p:cNvSpPr txBox="1"/>
          <p:nvPr>
            <p:ph idx="6" type="body"/>
          </p:nvPr>
        </p:nvSpPr>
        <p:spPr>
          <a:xfrm>
            <a:off x="5974929" y="1928812"/>
            <a:ext cx="2475738" cy="24145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10"/>
              </a:spcBef>
              <a:spcAft>
                <a:spcPts val="0"/>
              </a:spcAft>
              <a:buSzPts val="735"/>
              <a:buNone/>
              <a:defRPr sz="105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122" name="Google Shape;122;p19"/>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9"/>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9"/>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Lustria"/>
              <a:buNone/>
              <a:defRPr/>
            </a:lvl1pPr>
            <a:lvl2pPr indent="0" lvl="1" marL="0" algn="r">
              <a:spcBef>
                <a:spcPts val="0"/>
              </a:spcBef>
              <a:spcAft>
                <a:spcPts val="0"/>
              </a:spcAft>
              <a:buClr>
                <a:srgbClr val="F2F2F2"/>
              </a:buClr>
              <a:buSzPts val="700"/>
              <a:buFont typeface="Lustria"/>
              <a:buNone/>
              <a:defRPr/>
            </a:lvl2pPr>
            <a:lvl3pPr indent="0" lvl="2" marL="0" algn="r">
              <a:spcBef>
                <a:spcPts val="0"/>
              </a:spcBef>
              <a:spcAft>
                <a:spcPts val="0"/>
              </a:spcAft>
              <a:buClr>
                <a:srgbClr val="F2F2F2"/>
              </a:buClr>
              <a:buSzPts val="700"/>
              <a:buFont typeface="Lustria"/>
              <a:buNone/>
              <a:defRPr/>
            </a:lvl3pPr>
            <a:lvl4pPr indent="0" lvl="3" marL="0" algn="r">
              <a:spcBef>
                <a:spcPts val="0"/>
              </a:spcBef>
              <a:spcAft>
                <a:spcPts val="0"/>
              </a:spcAft>
              <a:buClr>
                <a:srgbClr val="F2F2F2"/>
              </a:buClr>
              <a:buSzPts val="700"/>
              <a:buFont typeface="Lustria"/>
              <a:buNone/>
              <a:defRPr/>
            </a:lvl4pPr>
            <a:lvl5pPr indent="0" lvl="4" marL="0" algn="r">
              <a:spcBef>
                <a:spcPts val="0"/>
              </a:spcBef>
              <a:spcAft>
                <a:spcPts val="0"/>
              </a:spcAft>
              <a:buClr>
                <a:srgbClr val="F2F2F2"/>
              </a:buClr>
              <a:buSzPts val="700"/>
              <a:buFont typeface="Lustria"/>
              <a:buNone/>
              <a:defRPr/>
            </a:lvl5pPr>
            <a:lvl6pPr indent="0" lvl="5" marL="0" algn="r">
              <a:spcBef>
                <a:spcPts val="0"/>
              </a:spcBef>
              <a:spcAft>
                <a:spcPts val="0"/>
              </a:spcAft>
              <a:buClr>
                <a:srgbClr val="F2F2F2"/>
              </a:buClr>
              <a:buSzPts val="700"/>
              <a:buFont typeface="Lustria"/>
              <a:buNone/>
              <a:defRPr/>
            </a:lvl6pPr>
            <a:lvl7pPr indent="0" lvl="6" marL="0" algn="r">
              <a:spcBef>
                <a:spcPts val="0"/>
              </a:spcBef>
              <a:spcAft>
                <a:spcPts val="0"/>
              </a:spcAft>
              <a:buClr>
                <a:srgbClr val="F2F2F2"/>
              </a:buClr>
              <a:buSzPts val="700"/>
              <a:buFont typeface="Lustria"/>
              <a:buNone/>
              <a:defRPr/>
            </a:lvl7pPr>
            <a:lvl8pPr indent="0" lvl="7" marL="0" algn="r">
              <a:spcBef>
                <a:spcPts val="0"/>
              </a:spcBef>
              <a:spcAft>
                <a:spcPts val="0"/>
              </a:spcAft>
              <a:buClr>
                <a:srgbClr val="F2F2F2"/>
              </a:buClr>
              <a:buSzPts val="700"/>
              <a:buFont typeface="Lustria"/>
              <a:buNone/>
              <a:defRPr/>
            </a:lvl8pPr>
            <a:lvl9pPr indent="0" lvl="8" marL="0" algn="r">
              <a:spcBef>
                <a:spcPts val="0"/>
              </a:spcBef>
              <a:spcAft>
                <a:spcPts val="0"/>
              </a:spcAft>
              <a:buClr>
                <a:srgbClr val="F2F2F2"/>
              </a:buClr>
              <a:buSzPts val="700"/>
              <a:buFont typeface="Lustria"/>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25" name="Shape 125"/>
        <p:cNvGrpSpPr/>
        <p:nvPr/>
      </p:nvGrpSpPr>
      <p:grpSpPr>
        <a:xfrm>
          <a:off x="0" y="0"/>
          <a:ext cx="0" cy="0"/>
          <a:chOff x="0" y="0"/>
          <a:chExt cx="0" cy="0"/>
        </a:xfrm>
      </p:grpSpPr>
      <p:pic>
        <p:nvPicPr>
          <p:cNvPr descr="Slate-V2-HD-3colPhotoInset.png" id="126" name="Google Shape;126;p20"/>
          <p:cNvPicPr preferRelativeResize="0"/>
          <p:nvPr/>
        </p:nvPicPr>
        <p:blipFill rotWithShape="1">
          <a:blip r:embed="rId2">
            <a:alphaModFix/>
          </a:blip>
          <a:srcRect b="0" l="0" r="0" t="0"/>
          <a:stretch/>
        </p:blipFill>
        <p:spPr>
          <a:xfrm>
            <a:off x="673472" y="1363661"/>
            <a:ext cx="2504979" cy="1385888"/>
          </a:xfrm>
          <a:prstGeom prst="rect">
            <a:avLst/>
          </a:prstGeom>
          <a:noFill/>
          <a:ln>
            <a:noFill/>
          </a:ln>
        </p:spPr>
      </p:pic>
      <p:pic>
        <p:nvPicPr>
          <p:cNvPr descr="Slate-V2-HD-3colPhotoInset.png" id="127" name="Google Shape;127;p20"/>
          <p:cNvPicPr preferRelativeResize="0"/>
          <p:nvPr/>
        </p:nvPicPr>
        <p:blipFill rotWithShape="1">
          <a:blip r:embed="rId2">
            <a:alphaModFix/>
          </a:blip>
          <a:srcRect b="0" l="0" r="0" t="0"/>
          <a:stretch/>
        </p:blipFill>
        <p:spPr>
          <a:xfrm>
            <a:off x="3302850" y="1363661"/>
            <a:ext cx="2504979" cy="1385888"/>
          </a:xfrm>
          <a:prstGeom prst="rect">
            <a:avLst/>
          </a:prstGeom>
          <a:noFill/>
          <a:ln>
            <a:noFill/>
          </a:ln>
        </p:spPr>
      </p:pic>
      <p:pic>
        <p:nvPicPr>
          <p:cNvPr descr="Slate-V2-HD-3colPhotoInset.png" id="128" name="Google Shape;128;p20"/>
          <p:cNvPicPr preferRelativeResize="0"/>
          <p:nvPr/>
        </p:nvPicPr>
        <p:blipFill rotWithShape="1">
          <a:blip r:embed="rId2">
            <a:alphaModFix/>
          </a:blip>
          <a:srcRect b="0" l="0" r="0" t="0"/>
          <a:stretch/>
        </p:blipFill>
        <p:spPr>
          <a:xfrm>
            <a:off x="5952038" y="1363661"/>
            <a:ext cx="2504979" cy="1385888"/>
          </a:xfrm>
          <a:prstGeom prst="rect">
            <a:avLst/>
          </a:prstGeom>
          <a:noFill/>
          <a:ln>
            <a:noFill/>
          </a:ln>
        </p:spPr>
      </p:pic>
      <p:sp>
        <p:nvSpPr>
          <p:cNvPr id="129" name="Google Shape;129;p20"/>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0"/>
          <p:cNvSpPr txBox="1"/>
          <p:nvPr>
            <p:ph idx="1" type="body"/>
          </p:nvPr>
        </p:nvSpPr>
        <p:spPr>
          <a:xfrm>
            <a:off x="685346" y="2928079"/>
            <a:ext cx="2475738" cy="432197"/>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00"/>
              </a:spcBef>
              <a:spcAft>
                <a:spcPts val="0"/>
              </a:spcAft>
              <a:buSzPts val="1050"/>
              <a:buNone/>
              <a:defRPr b="0" sz="1500">
                <a:solidFill>
                  <a:schemeClr val="lt1"/>
                </a:solidFill>
              </a:defRPr>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131" name="Google Shape;131;p20"/>
          <p:cNvSpPr/>
          <p:nvPr>
            <p:ph idx="2" type="pic"/>
          </p:nvPr>
        </p:nvSpPr>
        <p:spPr>
          <a:xfrm>
            <a:off x="763577" y="1454188"/>
            <a:ext cx="2319276" cy="1202216"/>
          </a:xfrm>
          <a:prstGeom prst="roundRect">
            <a:avLst>
              <a:gd fmla="val 1858" name="adj"/>
            </a:avLst>
          </a:prstGeom>
          <a:noFill/>
          <a:ln>
            <a:noFill/>
          </a:ln>
          <a:effectLst>
            <a:outerShdw blurRad="38100" dir="4440000" dist="25400">
              <a:srgbClr val="000000">
                <a:alpha val="35686"/>
              </a:srgbClr>
            </a:outerShdw>
          </a:effectLst>
        </p:spPr>
      </p:sp>
      <p:sp>
        <p:nvSpPr>
          <p:cNvPr id="132" name="Google Shape;132;p20"/>
          <p:cNvSpPr txBox="1"/>
          <p:nvPr>
            <p:ph idx="3" type="body"/>
          </p:nvPr>
        </p:nvSpPr>
        <p:spPr>
          <a:xfrm>
            <a:off x="685346" y="3360276"/>
            <a:ext cx="2475738" cy="98312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10"/>
              </a:spcBef>
              <a:spcAft>
                <a:spcPts val="0"/>
              </a:spcAft>
              <a:buSzPts val="735"/>
              <a:buNone/>
              <a:defRPr sz="105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133" name="Google Shape;133;p20"/>
          <p:cNvSpPr txBox="1"/>
          <p:nvPr>
            <p:ph idx="4" type="body"/>
          </p:nvPr>
        </p:nvSpPr>
        <p:spPr>
          <a:xfrm>
            <a:off x="3332091" y="2928079"/>
            <a:ext cx="2475738" cy="432197"/>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00"/>
              </a:spcBef>
              <a:spcAft>
                <a:spcPts val="0"/>
              </a:spcAft>
              <a:buSzPts val="1050"/>
              <a:buNone/>
              <a:defRPr b="0" sz="1500">
                <a:solidFill>
                  <a:schemeClr val="lt1"/>
                </a:solidFill>
              </a:defRPr>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134" name="Google Shape;134;p20"/>
          <p:cNvSpPr/>
          <p:nvPr>
            <p:ph idx="5" type="pic"/>
          </p:nvPr>
        </p:nvSpPr>
        <p:spPr>
          <a:xfrm>
            <a:off x="3409307" y="1454321"/>
            <a:ext cx="2319276" cy="1206123"/>
          </a:xfrm>
          <a:prstGeom prst="roundRect">
            <a:avLst>
              <a:gd fmla="val 1858" name="adj"/>
            </a:avLst>
          </a:prstGeom>
          <a:noFill/>
          <a:ln>
            <a:noFill/>
          </a:ln>
          <a:effectLst>
            <a:outerShdw blurRad="38100" dir="4440000" dist="25400">
              <a:srgbClr val="000000">
                <a:alpha val="35686"/>
              </a:srgbClr>
            </a:outerShdw>
          </a:effectLst>
        </p:spPr>
      </p:sp>
      <p:sp>
        <p:nvSpPr>
          <p:cNvPr id="135" name="Google Shape;135;p20"/>
          <p:cNvSpPr txBox="1"/>
          <p:nvPr>
            <p:ph idx="6" type="body"/>
          </p:nvPr>
        </p:nvSpPr>
        <p:spPr>
          <a:xfrm>
            <a:off x="3331076" y="3360276"/>
            <a:ext cx="2475738" cy="98312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10"/>
              </a:spcBef>
              <a:spcAft>
                <a:spcPts val="0"/>
              </a:spcAft>
              <a:buSzPts val="735"/>
              <a:buNone/>
              <a:defRPr sz="105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136" name="Google Shape;136;p20"/>
          <p:cNvSpPr txBox="1"/>
          <p:nvPr>
            <p:ph idx="7" type="body"/>
          </p:nvPr>
        </p:nvSpPr>
        <p:spPr>
          <a:xfrm>
            <a:off x="5975023" y="2928079"/>
            <a:ext cx="2475738" cy="432197"/>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00"/>
              </a:spcBef>
              <a:spcAft>
                <a:spcPts val="0"/>
              </a:spcAft>
              <a:buSzPts val="1050"/>
              <a:buNone/>
              <a:defRPr b="0" sz="1500">
                <a:solidFill>
                  <a:schemeClr val="lt1"/>
                </a:solidFill>
              </a:defRPr>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137" name="Google Shape;137;p20"/>
          <p:cNvSpPr/>
          <p:nvPr>
            <p:ph idx="8" type="pic"/>
          </p:nvPr>
        </p:nvSpPr>
        <p:spPr>
          <a:xfrm>
            <a:off x="6056774" y="1450824"/>
            <a:ext cx="2319276" cy="1205471"/>
          </a:xfrm>
          <a:prstGeom prst="roundRect">
            <a:avLst>
              <a:gd fmla="val 1858" name="adj"/>
            </a:avLst>
          </a:prstGeom>
          <a:noFill/>
          <a:ln>
            <a:noFill/>
          </a:ln>
          <a:effectLst>
            <a:outerShdw blurRad="38100" dir="4440000" dist="25400">
              <a:srgbClr val="000000">
                <a:alpha val="35686"/>
              </a:srgbClr>
            </a:outerShdw>
          </a:effectLst>
        </p:spPr>
      </p:sp>
      <p:sp>
        <p:nvSpPr>
          <p:cNvPr id="138" name="Google Shape;138;p20"/>
          <p:cNvSpPr txBox="1"/>
          <p:nvPr>
            <p:ph idx="9" type="body"/>
          </p:nvPr>
        </p:nvSpPr>
        <p:spPr>
          <a:xfrm>
            <a:off x="5974929" y="3360274"/>
            <a:ext cx="2475738" cy="983126"/>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10"/>
              </a:spcBef>
              <a:spcAft>
                <a:spcPts val="0"/>
              </a:spcAft>
              <a:buSzPts val="735"/>
              <a:buNone/>
              <a:defRPr sz="105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139" name="Google Shape;139;p20"/>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0"/>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0"/>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Lustria"/>
              <a:buNone/>
              <a:defRPr/>
            </a:lvl1pPr>
            <a:lvl2pPr indent="0" lvl="1" marL="0" algn="r">
              <a:spcBef>
                <a:spcPts val="0"/>
              </a:spcBef>
              <a:spcAft>
                <a:spcPts val="0"/>
              </a:spcAft>
              <a:buClr>
                <a:srgbClr val="F2F2F2"/>
              </a:buClr>
              <a:buSzPts val="700"/>
              <a:buFont typeface="Lustria"/>
              <a:buNone/>
              <a:defRPr/>
            </a:lvl2pPr>
            <a:lvl3pPr indent="0" lvl="2" marL="0" algn="r">
              <a:spcBef>
                <a:spcPts val="0"/>
              </a:spcBef>
              <a:spcAft>
                <a:spcPts val="0"/>
              </a:spcAft>
              <a:buClr>
                <a:srgbClr val="F2F2F2"/>
              </a:buClr>
              <a:buSzPts val="700"/>
              <a:buFont typeface="Lustria"/>
              <a:buNone/>
              <a:defRPr/>
            </a:lvl3pPr>
            <a:lvl4pPr indent="0" lvl="3" marL="0" algn="r">
              <a:spcBef>
                <a:spcPts val="0"/>
              </a:spcBef>
              <a:spcAft>
                <a:spcPts val="0"/>
              </a:spcAft>
              <a:buClr>
                <a:srgbClr val="F2F2F2"/>
              </a:buClr>
              <a:buSzPts val="700"/>
              <a:buFont typeface="Lustria"/>
              <a:buNone/>
              <a:defRPr/>
            </a:lvl4pPr>
            <a:lvl5pPr indent="0" lvl="4" marL="0" algn="r">
              <a:spcBef>
                <a:spcPts val="0"/>
              </a:spcBef>
              <a:spcAft>
                <a:spcPts val="0"/>
              </a:spcAft>
              <a:buClr>
                <a:srgbClr val="F2F2F2"/>
              </a:buClr>
              <a:buSzPts val="700"/>
              <a:buFont typeface="Lustria"/>
              <a:buNone/>
              <a:defRPr/>
            </a:lvl5pPr>
            <a:lvl6pPr indent="0" lvl="5" marL="0" algn="r">
              <a:spcBef>
                <a:spcPts val="0"/>
              </a:spcBef>
              <a:spcAft>
                <a:spcPts val="0"/>
              </a:spcAft>
              <a:buClr>
                <a:srgbClr val="F2F2F2"/>
              </a:buClr>
              <a:buSzPts val="700"/>
              <a:buFont typeface="Lustria"/>
              <a:buNone/>
              <a:defRPr/>
            </a:lvl6pPr>
            <a:lvl7pPr indent="0" lvl="6" marL="0" algn="r">
              <a:spcBef>
                <a:spcPts val="0"/>
              </a:spcBef>
              <a:spcAft>
                <a:spcPts val="0"/>
              </a:spcAft>
              <a:buClr>
                <a:srgbClr val="F2F2F2"/>
              </a:buClr>
              <a:buSzPts val="700"/>
              <a:buFont typeface="Lustria"/>
              <a:buNone/>
              <a:defRPr/>
            </a:lvl7pPr>
            <a:lvl8pPr indent="0" lvl="7" marL="0" algn="r">
              <a:spcBef>
                <a:spcPts val="0"/>
              </a:spcBef>
              <a:spcAft>
                <a:spcPts val="0"/>
              </a:spcAft>
              <a:buClr>
                <a:srgbClr val="F2F2F2"/>
              </a:buClr>
              <a:buSzPts val="700"/>
              <a:buFont typeface="Lustria"/>
              <a:buNone/>
              <a:defRPr/>
            </a:lvl8pPr>
            <a:lvl9pPr indent="0" lvl="8" marL="0" algn="r">
              <a:spcBef>
                <a:spcPts val="0"/>
              </a:spcBef>
              <a:spcAft>
                <a:spcPts val="0"/>
              </a:spcAft>
              <a:buClr>
                <a:srgbClr val="F2F2F2"/>
              </a:buClr>
              <a:buSzPts val="700"/>
              <a:buFont typeface="Lustria"/>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spTree>
      <p:nvGrpSpPr>
        <p:cNvPr id="13" name="Shape 13"/>
        <p:cNvGrpSpPr/>
        <p:nvPr/>
      </p:nvGrpSpPr>
      <p:grpSpPr>
        <a:xfrm>
          <a:off x="0" y="0"/>
          <a:ext cx="0" cy="0"/>
          <a:chOff x="0" y="0"/>
          <a:chExt cx="0" cy="0"/>
        </a:xfrm>
      </p:grpSpPr>
      <p:sp>
        <p:nvSpPr>
          <p:cNvPr id="14" name="Google Shape;14;p3"/>
          <p:cNvSpPr txBox="1"/>
          <p:nvPr>
            <p:ph type="ctrTitle"/>
          </p:nvPr>
        </p:nvSpPr>
        <p:spPr>
          <a:xfrm>
            <a:off x="685800" y="1659550"/>
            <a:ext cx="4263900" cy="1159800"/>
          </a:xfrm>
          <a:prstGeom prst="rect">
            <a:avLst/>
          </a:prstGeom>
          <a:noFill/>
          <a:ln>
            <a:noFill/>
          </a:ln>
          <a:effectLst>
            <a:outerShdw blurRad="25400">
              <a:srgbClr val="000000">
                <a:alpha val="45882"/>
              </a:srgbClr>
            </a:outerShdw>
          </a:effectLst>
        </p:spPr>
        <p:txBody>
          <a:bodyPr anchorCtr="0" anchor="b" bIns="0" lIns="0" spcFirstLastPara="1" rIns="0" wrap="square" tIns="0">
            <a:noAutofit/>
          </a:bodyPr>
          <a:lstStyle>
            <a:lvl1pPr lvl="0" algn="ctr">
              <a:spcBef>
                <a:spcPts val="0"/>
              </a:spcBef>
              <a:spcAft>
                <a:spcPts val="0"/>
              </a:spcAft>
              <a:buClr>
                <a:schemeClr val="lt2"/>
              </a:buClr>
              <a:buSzPts val="3600"/>
              <a:buFont typeface="Lustria"/>
              <a:buNone/>
              <a:defRPr sz="3600"/>
            </a:lvl1pPr>
            <a:lvl2pPr lvl="1" algn="l">
              <a:spcBef>
                <a:spcPts val="0"/>
              </a:spcBef>
              <a:spcAft>
                <a:spcPts val="0"/>
              </a:spcAft>
              <a:buClr>
                <a:schemeClr val="lt2"/>
              </a:buClr>
              <a:buSzPts val="3600"/>
              <a:buNone/>
              <a:defRPr sz="3600"/>
            </a:lvl2pPr>
            <a:lvl3pPr lvl="2" algn="l">
              <a:spcBef>
                <a:spcPts val="0"/>
              </a:spcBef>
              <a:spcAft>
                <a:spcPts val="0"/>
              </a:spcAft>
              <a:buClr>
                <a:schemeClr val="lt2"/>
              </a:buClr>
              <a:buSzPts val="3600"/>
              <a:buNone/>
              <a:defRPr sz="3600"/>
            </a:lvl3pPr>
            <a:lvl4pPr lvl="3" algn="l">
              <a:spcBef>
                <a:spcPts val="0"/>
              </a:spcBef>
              <a:spcAft>
                <a:spcPts val="0"/>
              </a:spcAft>
              <a:buClr>
                <a:schemeClr val="lt2"/>
              </a:buClr>
              <a:buSzPts val="3600"/>
              <a:buNone/>
              <a:defRPr sz="3600"/>
            </a:lvl4pPr>
            <a:lvl5pPr lvl="4" algn="l">
              <a:spcBef>
                <a:spcPts val="0"/>
              </a:spcBef>
              <a:spcAft>
                <a:spcPts val="0"/>
              </a:spcAft>
              <a:buClr>
                <a:schemeClr val="lt2"/>
              </a:buClr>
              <a:buSzPts val="3600"/>
              <a:buNone/>
              <a:defRPr sz="3600"/>
            </a:lvl5pPr>
            <a:lvl6pPr lvl="5" algn="l">
              <a:spcBef>
                <a:spcPts val="0"/>
              </a:spcBef>
              <a:spcAft>
                <a:spcPts val="0"/>
              </a:spcAft>
              <a:buClr>
                <a:schemeClr val="lt2"/>
              </a:buClr>
              <a:buSzPts val="3600"/>
              <a:buNone/>
              <a:defRPr sz="3600"/>
            </a:lvl6pPr>
            <a:lvl7pPr lvl="6" algn="l">
              <a:spcBef>
                <a:spcPts val="0"/>
              </a:spcBef>
              <a:spcAft>
                <a:spcPts val="0"/>
              </a:spcAft>
              <a:buClr>
                <a:schemeClr val="lt2"/>
              </a:buClr>
              <a:buSzPts val="3600"/>
              <a:buNone/>
              <a:defRPr sz="3600"/>
            </a:lvl7pPr>
            <a:lvl8pPr lvl="7" algn="l">
              <a:spcBef>
                <a:spcPts val="0"/>
              </a:spcBef>
              <a:spcAft>
                <a:spcPts val="0"/>
              </a:spcAft>
              <a:buClr>
                <a:schemeClr val="lt2"/>
              </a:buClr>
              <a:buSzPts val="3600"/>
              <a:buNone/>
              <a:defRPr sz="3600"/>
            </a:lvl8pPr>
            <a:lvl9pPr lvl="8" algn="l">
              <a:spcBef>
                <a:spcPts val="0"/>
              </a:spcBef>
              <a:spcAft>
                <a:spcPts val="0"/>
              </a:spcAft>
              <a:buClr>
                <a:schemeClr val="lt2"/>
              </a:buClr>
              <a:buSzPts val="3600"/>
              <a:buNone/>
              <a:defRPr sz="3600"/>
            </a:lvl9pPr>
          </a:lstStyle>
          <a:p/>
        </p:txBody>
      </p:sp>
      <p:sp>
        <p:nvSpPr>
          <p:cNvPr id="15" name="Google Shape;15;p3"/>
          <p:cNvSpPr txBox="1"/>
          <p:nvPr>
            <p:ph idx="1" type="subTitle"/>
          </p:nvPr>
        </p:nvSpPr>
        <p:spPr>
          <a:xfrm>
            <a:off x="685800" y="2916254"/>
            <a:ext cx="4263900" cy="784800"/>
          </a:xfrm>
          <a:prstGeom prst="rect">
            <a:avLst/>
          </a:prstGeom>
          <a:noFill/>
          <a:ln>
            <a:noFill/>
          </a:ln>
          <a:effectLst>
            <a:outerShdw blurRad="25400">
              <a:srgbClr val="000000">
                <a:alpha val="45882"/>
              </a:srgbClr>
            </a:outerShdw>
          </a:effectLst>
        </p:spPr>
        <p:txBody>
          <a:bodyPr anchorCtr="0" anchor="t" bIns="0" lIns="0" spcFirstLastPara="1" rIns="0" wrap="square" tIns="0">
            <a:noAutofit/>
          </a:bodyPr>
          <a:lstStyle>
            <a:lvl1pPr lvl="0" algn="l">
              <a:spcBef>
                <a:spcPts val="0"/>
              </a:spcBef>
              <a:spcAft>
                <a:spcPts val="0"/>
              </a:spcAft>
              <a:buClr>
                <a:schemeClr val="accent4"/>
              </a:buClr>
              <a:buSzPts val="1800"/>
              <a:buNone/>
              <a:defRPr sz="1800">
                <a:solidFill>
                  <a:schemeClr val="accent4"/>
                </a:solidFill>
              </a:defRPr>
            </a:lvl1pPr>
            <a:lvl2pPr lvl="1" algn="l">
              <a:spcBef>
                <a:spcPts val="0"/>
              </a:spcBef>
              <a:spcAft>
                <a:spcPts val="0"/>
              </a:spcAft>
              <a:buClr>
                <a:schemeClr val="accent4"/>
              </a:buClr>
              <a:buSzPts val="1800"/>
              <a:buNone/>
              <a:defRPr sz="1800">
                <a:solidFill>
                  <a:schemeClr val="accent4"/>
                </a:solidFill>
              </a:defRPr>
            </a:lvl2pPr>
            <a:lvl3pPr lvl="2" algn="l">
              <a:spcBef>
                <a:spcPts val="0"/>
              </a:spcBef>
              <a:spcAft>
                <a:spcPts val="0"/>
              </a:spcAft>
              <a:buClr>
                <a:schemeClr val="accent4"/>
              </a:buClr>
              <a:buSzPts val="1800"/>
              <a:buNone/>
              <a:defRPr sz="1800">
                <a:solidFill>
                  <a:schemeClr val="accent4"/>
                </a:solidFill>
              </a:defRPr>
            </a:lvl3pPr>
            <a:lvl4pPr lvl="3" algn="l">
              <a:spcBef>
                <a:spcPts val="0"/>
              </a:spcBef>
              <a:spcAft>
                <a:spcPts val="0"/>
              </a:spcAft>
              <a:buClr>
                <a:schemeClr val="accent4"/>
              </a:buClr>
              <a:buSzPts val="1800"/>
              <a:buNone/>
              <a:defRPr sz="1800">
                <a:solidFill>
                  <a:schemeClr val="accent4"/>
                </a:solidFill>
              </a:defRPr>
            </a:lvl4pPr>
            <a:lvl5pPr lvl="4" algn="l">
              <a:spcBef>
                <a:spcPts val="0"/>
              </a:spcBef>
              <a:spcAft>
                <a:spcPts val="0"/>
              </a:spcAft>
              <a:buClr>
                <a:schemeClr val="accent4"/>
              </a:buClr>
              <a:buSzPts val="1800"/>
              <a:buNone/>
              <a:defRPr sz="1800">
                <a:solidFill>
                  <a:schemeClr val="accent4"/>
                </a:solidFill>
              </a:defRPr>
            </a:lvl5pPr>
            <a:lvl6pPr lvl="5" algn="l">
              <a:spcBef>
                <a:spcPts val="0"/>
              </a:spcBef>
              <a:spcAft>
                <a:spcPts val="0"/>
              </a:spcAft>
              <a:buClr>
                <a:schemeClr val="accent4"/>
              </a:buClr>
              <a:buSzPts val="1800"/>
              <a:buNone/>
              <a:defRPr sz="1800">
                <a:solidFill>
                  <a:schemeClr val="accent4"/>
                </a:solidFill>
              </a:defRPr>
            </a:lvl6pPr>
            <a:lvl7pPr lvl="6" algn="l">
              <a:spcBef>
                <a:spcPts val="0"/>
              </a:spcBef>
              <a:spcAft>
                <a:spcPts val="0"/>
              </a:spcAft>
              <a:buClr>
                <a:schemeClr val="accent4"/>
              </a:buClr>
              <a:buSzPts val="1800"/>
              <a:buNone/>
              <a:defRPr sz="1800">
                <a:solidFill>
                  <a:schemeClr val="accent4"/>
                </a:solidFill>
              </a:defRPr>
            </a:lvl7pPr>
            <a:lvl8pPr lvl="7" algn="l">
              <a:spcBef>
                <a:spcPts val="0"/>
              </a:spcBef>
              <a:spcAft>
                <a:spcPts val="0"/>
              </a:spcAft>
              <a:buClr>
                <a:schemeClr val="accent4"/>
              </a:buClr>
              <a:buSzPts val="1800"/>
              <a:buNone/>
              <a:defRPr sz="1800">
                <a:solidFill>
                  <a:schemeClr val="accent4"/>
                </a:solidFill>
              </a:defRPr>
            </a:lvl8pPr>
            <a:lvl9pPr lvl="8" algn="l">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2" name="Shape 142"/>
        <p:cNvGrpSpPr/>
        <p:nvPr/>
      </p:nvGrpSpPr>
      <p:grpSpPr>
        <a:xfrm>
          <a:off x="0" y="0"/>
          <a:ext cx="0" cy="0"/>
          <a:chOff x="0" y="0"/>
          <a:chExt cx="0" cy="0"/>
        </a:xfrm>
      </p:grpSpPr>
      <p:sp>
        <p:nvSpPr>
          <p:cNvPr id="143" name="Google Shape;143;p21"/>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1"/>
          <p:cNvSpPr txBox="1"/>
          <p:nvPr>
            <p:ph idx="1" type="body"/>
          </p:nvPr>
        </p:nvSpPr>
        <p:spPr>
          <a:xfrm rot="5400000">
            <a:off x="3045976" y="-1061292"/>
            <a:ext cx="3044063" cy="776532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450"/>
              </a:spcBef>
              <a:spcAft>
                <a:spcPts val="0"/>
              </a:spcAft>
              <a:buSzPts val="1260"/>
              <a:buChar char="🞚"/>
              <a:defRPr/>
            </a:lvl2pPr>
            <a:lvl3pPr indent="-308610" lvl="2" marL="1371600" algn="l">
              <a:spcBef>
                <a:spcPts val="450"/>
              </a:spcBef>
              <a:spcAft>
                <a:spcPts val="0"/>
              </a:spcAft>
              <a:buSzPts val="1260"/>
              <a:buChar char="◈"/>
              <a:defRPr/>
            </a:lvl3pPr>
            <a:lvl4pPr indent="-308610" lvl="3" marL="1828800" algn="l">
              <a:spcBef>
                <a:spcPts val="450"/>
              </a:spcBef>
              <a:spcAft>
                <a:spcPts val="0"/>
              </a:spcAft>
              <a:buSzPts val="1260"/>
              <a:buChar char="🞚"/>
              <a:defRPr/>
            </a:lvl4pPr>
            <a:lvl5pPr indent="-308610" lvl="4" marL="2286000" algn="l">
              <a:spcBef>
                <a:spcPts val="450"/>
              </a:spcBef>
              <a:spcAft>
                <a:spcPts val="0"/>
              </a:spcAft>
              <a:buSzPts val="1260"/>
              <a:buChar char="◈"/>
              <a:defRPr/>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145" name="Google Shape;145;p21"/>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1"/>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1"/>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Lustria"/>
              <a:buNone/>
              <a:defRPr/>
            </a:lvl1pPr>
            <a:lvl2pPr indent="0" lvl="1" marL="0" algn="r">
              <a:spcBef>
                <a:spcPts val="0"/>
              </a:spcBef>
              <a:spcAft>
                <a:spcPts val="0"/>
              </a:spcAft>
              <a:buClr>
                <a:srgbClr val="F2F2F2"/>
              </a:buClr>
              <a:buSzPts val="700"/>
              <a:buFont typeface="Lustria"/>
              <a:buNone/>
              <a:defRPr/>
            </a:lvl2pPr>
            <a:lvl3pPr indent="0" lvl="2" marL="0" algn="r">
              <a:spcBef>
                <a:spcPts val="0"/>
              </a:spcBef>
              <a:spcAft>
                <a:spcPts val="0"/>
              </a:spcAft>
              <a:buClr>
                <a:srgbClr val="F2F2F2"/>
              </a:buClr>
              <a:buSzPts val="700"/>
              <a:buFont typeface="Lustria"/>
              <a:buNone/>
              <a:defRPr/>
            </a:lvl3pPr>
            <a:lvl4pPr indent="0" lvl="3" marL="0" algn="r">
              <a:spcBef>
                <a:spcPts val="0"/>
              </a:spcBef>
              <a:spcAft>
                <a:spcPts val="0"/>
              </a:spcAft>
              <a:buClr>
                <a:srgbClr val="F2F2F2"/>
              </a:buClr>
              <a:buSzPts val="700"/>
              <a:buFont typeface="Lustria"/>
              <a:buNone/>
              <a:defRPr/>
            </a:lvl4pPr>
            <a:lvl5pPr indent="0" lvl="4" marL="0" algn="r">
              <a:spcBef>
                <a:spcPts val="0"/>
              </a:spcBef>
              <a:spcAft>
                <a:spcPts val="0"/>
              </a:spcAft>
              <a:buClr>
                <a:srgbClr val="F2F2F2"/>
              </a:buClr>
              <a:buSzPts val="700"/>
              <a:buFont typeface="Lustria"/>
              <a:buNone/>
              <a:defRPr/>
            </a:lvl5pPr>
            <a:lvl6pPr indent="0" lvl="5" marL="0" algn="r">
              <a:spcBef>
                <a:spcPts val="0"/>
              </a:spcBef>
              <a:spcAft>
                <a:spcPts val="0"/>
              </a:spcAft>
              <a:buClr>
                <a:srgbClr val="F2F2F2"/>
              </a:buClr>
              <a:buSzPts val="700"/>
              <a:buFont typeface="Lustria"/>
              <a:buNone/>
              <a:defRPr/>
            </a:lvl6pPr>
            <a:lvl7pPr indent="0" lvl="6" marL="0" algn="r">
              <a:spcBef>
                <a:spcPts val="0"/>
              </a:spcBef>
              <a:spcAft>
                <a:spcPts val="0"/>
              </a:spcAft>
              <a:buClr>
                <a:srgbClr val="F2F2F2"/>
              </a:buClr>
              <a:buSzPts val="700"/>
              <a:buFont typeface="Lustria"/>
              <a:buNone/>
              <a:defRPr/>
            </a:lvl7pPr>
            <a:lvl8pPr indent="0" lvl="7" marL="0" algn="r">
              <a:spcBef>
                <a:spcPts val="0"/>
              </a:spcBef>
              <a:spcAft>
                <a:spcPts val="0"/>
              </a:spcAft>
              <a:buClr>
                <a:srgbClr val="F2F2F2"/>
              </a:buClr>
              <a:buSzPts val="700"/>
              <a:buFont typeface="Lustria"/>
              <a:buNone/>
              <a:defRPr/>
            </a:lvl8pPr>
            <a:lvl9pPr indent="0" lvl="8" marL="0" algn="r">
              <a:spcBef>
                <a:spcPts val="0"/>
              </a:spcBef>
              <a:spcAft>
                <a:spcPts val="0"/>
              </a:spcAft>
              <a:buClr>
                <a:srgbClr val="F2F2F2"/>
              </a:buClr>
              <a:buSzPts val="700"/>
              <a:buFont typeface="Lustria"/>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8" name="Shape 148"/>
        <p:cNvGrpSpPr/>
        <p:nvPr/>
      </p:nvGrpSpPr>
      <p:grpSpPr>
        <a:xfrm>
          <a:off x="0" y="0"/>
          <a:ext cx="0" cy="0"/>
          <a:chOff x="0" y="0"/>
          <a:chExt cx="0" cy="0"/>
        </a:xfrm>
      </p:grpSpPr>
      <p:sp>
        <p:nvSpPr>
          <p:cNvPr id="149" name="Google Shape;149;p22"/>
          <p:cNvSpPr txBox="1"/>
          <p:nvPr>
            <p:ph type="title"/>
          </p:nvPr>
        </p:nvSpPr>
        <p:spPr>
          <a:xfrm rot="5400000">
            <a:off x="5650884" y="1543618"/>
            <a:ext cx="3886201" cy="171336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l">
              <a:spcBef>
                <a:spcPts val="0"/>
              </a:spcBef>
              <a:spcAft>
                <a:spcPts val="0"/>
              </a:spcAft>
              <a:buClr>
                <a:schemeClr val="lt2"/>
              </a:buClr>
              <a:buSzPts val="3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2"/>
          <p:cNvSpPr txBox="1"/>
          <p:nvPr>
            <p:ph idx="1" type="body"/>
          </p:nvPr>
        </p:nvSpPr>
        <p:spPr>
          <a:xfrm rot="5400000">
            <a:off x="1711073" y="-568526"/>
            <a:ext cx="3886201" cy="593765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450"/>
              </a:spcBef>
              <a:spcAft>
                <a:spcPts val="0"/>
              </a:spcAft>
              <a:buSzPts val="1260"/>
              <a:buChar char="🞚"/>
              <a:defRPr/>
            </a:lvl2pPr>
            <a:lvl3pPr indent="-308610" lvl="2" marL="1371600" algn="l">
              <a:spcBef>
                <a:spcPts val="450"/>
              </a:spcBef>
              <a:spcAft>
                <a:spcPts val="0"/>
              </a:spcAft>
              <a:buSzPts val="1260"/>
              <a:buChar char="◈"/>
              <a:defRPr/>
            </a:lvl3pPr>
            <a:lvl4pPr indent="-308610" lvl="3" marL="1828800" algn="l">
              <a:spcBef>
                <a:spcPts val="450"/>
              </a:spcBef>
              <a:spcAft>
                <a:spcPts val="0"/>
              </a:spcAft>
              <a:buSzPts val="1260"/>
              <a:buChar char="🞚"/>
              <a:defRPr/>
            </a:lvl4pPr>
            <a:lvl5pPr indent="-308610" lvl="4" marL="2286000" algn="l">
              <a:spcBef>
                <a:spcPts val="450"/>
              </a:spcBef>
              <a:spcAft>
                <a:spcPts val="0"/>
              </a:spcAft>
              <a:buSzPts val="1260"/>
              <a:buChar char="◈"/>
              <a:defRPr/>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151" name="Google Shape;151;p22"/>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2"/>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2"/>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Lustria"/>
              <a:buNone/>
              <a:defRPr/>
            </a:lvl1pPr>
            <a:lvl2pPr indent="0" lvl="1" marL="0" algn="r">
              <a:spcBef>
                <a:spcPts val="0"/>
              </a:spcBef>
              <a:spcAft>
                <a:spcPts val="0"/>
              </a:spcAft>
              <a:buClr>
                <a:srgbClr val="F2F2F2"/>
              </a:buClr>
              <a:buSzPts val="700"/>
              <a:buFont typeface="Lustria"/>
              <a:buNone/>
              <a:defRPr/>
            </a:lvl2pPr>
            <a:lvl3pPr indent="0" lvl="2" marL="0" algn="r">
              <a:spcBef>
                <a:spcPts val="0"/>
              </a:spcBef>
              <a:spcAft>
                <a:spcPts val="0"/>
              </a:spcAft>
              <a:buClr>
                <a:srgbClr val="F2F2F2"/>
              </a:buClr>
              <a:buSzPts val="700"/>
              <a:buFont typeface="Lustria"/>
              <a:buNone/>
              <a:defRPr/>
            </a:lvl3pPr>
            <a:lvl4pPr indent="0" lvl="3" marL="0" algn="r">
              <a:spcBef>
                <a:spcPts val="0"/>
              </a:spcBef>
              <a:spcAft>
                <a:spcPts val="0"/>
              </a:spcAft>
              <a:buClr>
                <a:srgbClr val="F2F2F2"/>
              </a:buClr>
              <a:buSzPts val="700"/>
              <a:buFont typeface="Lustria"/>
              <a:buNone/>
              <a:defRPr/>
            </a:lvl4pPr>
            <a:lvl5pPr indent="0" lvl="4" marL="0" algn="r">
              <a:spcBef>
                <a:spcPts val="0"/>
              </a:spcBef>
              <a:spcAft>
                <a:spcPts val="0"/>
              </a:spcAft>
              <a:buClr>
                <a:srgbClr val="F2F2F2"/>
              </a:buClr>
              <a:buSzPts val="700"/>
              <a:buFont typeface="Lustria"/>
              <a:buNone/>
              <a:defRPr/>
            </a:lvl5pPr>
            <a:lvl6pPr indent="0" lvl="5" marL="0" algn="r">
              <a:spcBef>
                <a:spcPts val="0"/>
              </a:spcBef>
              <a:spcAft>
                <a:spcPts val="0"/>
              </a:spcAft>
              <a:buClr>
                <a:srgbClr val="F2F2F2"/>
              </a:buClr>
              <a:buSzPts val="700"/>
              <a:buFont typeface="Lustria"/>
              <a:buNone/>
              <a:defRPr/>
            </a:lvl6pPr>
            <a:lvl7pPr indent="0" lvl="6" marL="0" algn="r">
              <a:spcBef>
                <a:spcPts val="0"/>
              </a:spcBef>
              <a:spcAft>
                <a:spcPts val="0"/>
              </a:spcAft>
              <a:buClr>
                <a:srgbClr val="F2F2F2"/>
              </a:buClr>
              <a:buSzPts val="700"/>
              <a:buFont typeface="Lustria"/>
              <a:buNone/>
              <a:defRPr/>
            </a:lvl7pPr>
            <a:lvl8pPr indent="0" lvl="7" marL="0" algn="r">
              <a:spcBef>
                <a:spcPts val="0"/>
              </a:spcBef>
              <a:spcAft>
                <a:spcPts val="0"/>
              </a:spcAft>
              <a:buClr>
                <a:srgbClr val="F2F2F2"/>
              </a:buClr>
              <a:buSzPts val="700"/>
              <a:buFont typeface="Lustria"/>
              <a:buNone/>
              <a:defRPr/>
            </a:lvl8pPr>
            <a:lvl9pPr indent="0" lvl="8" marL="0" algn="r">
              <a:spcBef>
                <a:spcPts val="0"/>
              </a:spcBef>
              <a:spcAft>
                <a:spcPts val="0"/>
              </a:spcAft>
              <a:buClr>
                <a:srgbClr val="F2F2F2"/>
              </a:buClr>
              <a:buSzPts val="700"/>
              <a:buFont typeface="Lustria"/>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580550" y="205975"/>
            <a:ext cx="6014400" cy="857400"/>
          </a:xfrm>
          <a:prstGeom prst="rect">
            <a:avLst/>
          </a:prstGeom>
          <a:noFill/>
          <a:ln>
            <a:noFill/>
          </a:ln>
          <a:effectLst>
            <a:outerShdw blurRad="25400">
              <a:srgbClr val="000000">
                <a:alpha val="45882"/>
              </a:srgbClr>
            </a:outerShdw>
          </a:effectLst>
        </p:spPr>
        <p:txBody>
          <a:bodyPr anchorCtr="0" anchor="b" bIns="0" lIns="0" spcFirstLastPara="1" rIns="0" wrap="square" tIns="0">
            <a:noAutofit/>
          </a:bodyPr>
          <a:lstStyle>
            <a:lvl1pPr lvl="0" algn="ctr">
              <a:spcBef>
                <a:spcPts val="0"/>
              </a:spcBef>
              <a:spcAft>
                <a:spcPts val="0"/>
              </a:spcAft>
              <a:buClr>
                <a:schemeClr val="lt2"/>
              </a:buClr>
              <a:buSzPts val="3200"/>
              <a:buFont typeface="Lustria"/>
              <a:buNone/>
              <a:defRPr/>
            </a:lvl1pPr>
            <a:lvl2pPr lvl="1" algn="l">
              <a:spcBef>
                <a:spcPts val="0"/>
              </a:spcBef>
              <a:spcAft>
                <a:spcPts val="0"/>
              </a:spcAft>
              <a:buClr>
                <a:schemeClr val="lt2"/>
              </a:buClr>
              <a:buSzPts val="3200"/>
              <a:buNone/>
              <a:defRPr/>
            </a:lvl2pPr>
            <a:lvl3pPr lvl="2" algn="l">
              <a:spcBef>
                <a:spcPts val="0"/>
              </a:spcBef>
              <a:spcAft>
                <a:spcPts val="0"/>
              </a:spcAft>
              <a:buClr>
                <a:schemeClr val="lt2"/>
              </a:buClr>
              <a:buSzPts val="3200"/>
              <a:buNone/>
              <a:defRPr/>
            </a:lvl3pPr>
            <a:lvl4pPr lvl="3" algn="l">
              <a:spcBef>
                <a:spcPts val="0"/>
              </a:spcBef>
              <a:spcAft>
                <a:spcPts val="0"/>
              </a:spcAft>
              <a:buClr>
                <a:schemeClr val="lt2"/>
              </a:buClr>
              <a:buSzPts val="3200"/>
              <a:buNone/>
              <a:defRPr/>
            </a:lvl4pPr>
            <a:lvl5pPr lvl="4" algn="l">
              <a:spcBef>
                <a:spcPts val="0"/>
              </a:spcBef>
              <a:spcAft>
                <a:spcPts val="0"/>
              </a:spcAft>
              <a:buClr>
                <a:schemeClr val="lt2"/>
              </a:buClr>
              <a:buSzPts val="3200"/>
              <a:buNone/>
              <a:defRPr/>
            </a:lvl5pPr>
            <a:lvl6pPr lvl="5" algn="l">
              <a:spcBef>
                <a:spcPts val="0"/>
              </a:spcBef>
              <a:spcAft>
                <a:spcPts val="0"/>
              </a:spcAft>
              <a:buClr>
                <a:schemeClr val="lt2"/>
              </a:buClr>
              <a:buSzPts val="3200"/>
              <a:buNone/>
              <a:defRPr/>
            </a:lvl6pPr>
            <a:lvl7pPr lvl="6" algn="l">
              <a:spcBef>
                <a:spcPts val="0"/>
              </a:spcBef>
              <a:spcAft>
                <a:spcPts val="0"/>
              </a:spcAft>
              <a:buClr>
                <a:schemeClr val="lt2"/>
              </a:buClr>
              <a:buSzPts val="3200"/>
              <a:buNone/>
              <a:defRPr/>
            </a:lvl7pPr>
            <a:lvl8pPr lvl="7" algn="l">
              <a:spcBef>
                <a:spcPts val="0"/>
              </a:spcBef>
              <a:spcAft>
                <a:spcPts val="0"/>
              </a:spcAft>
              <a:buClr>
                <a:schemeClr val="lt2"/>
              </a:buClr>
              <a:buSzPts val="3200"/>
              <a:buNone/>
              <a:defRPr/>
            </a:lvl8pPr>
            <a:lvl9pPr lvl="8" algn="l">
              <a:spcBef>
                <a:spcPts val="0"/>
              </a:spcBef>
              <a:spcAft>
                <a:spcPts val="0"/>
              </a:spcAft>
              <a:buClr>
                <a:schemeClr val="lt2"/>
              </a:buClr>
              <a:buSzPts val="3200"/>
              <a:buNone/>
              <a:defRPr/>
            </a:lvl9pPr>
          </a:lstStyle>
          <a:p/>
        </p:txBody>
      </p:sp>
      <p:sp>
        <p:nvSpPr>
          <p:cNvPr id="18" name="Google Shape;18;p4"/>
          <p:cNvSpPr txBox="1"/>
          <p:nvPr>
            <p:ph idx="1" type="body"/>
          </p:nvPr>
        </p:nvSpPr>
        <p:spPr>
          <a:xfrm>
            <a:off x="580550" y="1352550"/>
            <a:ext cx="6014400" cy="3161700"/>
          </a:xfrm>
          <a:prstGeom prst="rect">
            <a:avLst/>
          </a:prstGeom>
          <a:noFill/>
          <a:ln>
            <a:noFill/>
          </a:ln>
          <a:effectLst>
            <a:outerShdw blurRad="25400">
              <a:srgbClr val="000000">
                <a:alpha val="45882"/>
              </a:srgbClr>
            </a:outerShdw>
          </a:effectLst>
        </p:spPr>
        <p:txBody>
          <a:bodyPr anchorCtr="0" anchor="t" bIns="0" lIns="0" spcFirstLastPara="1" rIns="0" wrap="square" tIns="0">
            <a:noAutofit/>
          </a:bodyPr>
          <a:lstStyle>
            <a:lvl1pPr indent="-381000" lvl="0" marL="457200" algn="l">
              <a:spcBef>
                <a:spcPts val="600"/>
              </a:spcBef>
              <a:spcAft>
                <a:spcPts val="0"/>
              </a:spcAft>
              <a:buSzPts val="2400"/>
              <a:buChar char="⬡"/>
              <a:defRPr/>
            </a:lvl1pPr>
            <a:lvl2pPr indent="-381000" lvl="1" marL="914400" algn="l">
              <a:spcBef>
                <a:spcPts val="0"/>
              </a:spcBef>
              <a:spcAft>
                <a:spcPts val="0"/>
              </a:spcAft>
              <a:buSzPts val="2400"/>
              <a:buChar char="∙"/>
              <a:defRPr/>
            </a:lvl2pPr>
            <a:lvl3pPr indent="-381000" lvl="2" marL="1371600" algn="l">
              <a:spcBef>
                <a:spcPts val="0"/>
              </a:spcBef>
              <a:spcAft>
                <a:spcPts val="0"/>
              </a:spcAft>
              <a:buSzPts val="2400"/>
              <a:buChar char="∙"/>
              <a:defRPr/>
            </a:lvl3pPr>
            <a:lvl4pPr indent="-381000" lvl="3" marL="1828800" algn="l">
              <a:spcBef>
                <a:spcPts val="0"/>
              </a:spcBef>
              <a:spcAft>
                <a:spcPts val="0"/>
              </a:spcAft>
              <a:buSzPts val="2400"/>
              <a:buChar char="●"/>
              <a:defRPr/>
            </a:lvl4pPr>
            <a:lvl5pPr indent="-381000" lvl="4" marL="2286000" algn="l">
              <a:spcBef>
                <a:spcPts val="0"/>
              </a:spcBef>
              <a:spcAft>
                <a:spcPts val="0"/>
              </a:spcAft>
              <a:buSzPts val="2400"/>
              <a:buChar char="○"/>
              <a:defRPr/>
            </a:lvl5pPr>
            <a:lvl6pPr indent="-381000" lvl="5" marL="2743200" algn="l">
              <a:spcBef>
                <a:spcPts val="0"/>
              </a:spcBef>
              <a:spcAft>
                <a:spcPts val="0"/>
              </a:spcAft>
              <a:buSzPts val="2400"/>
              <a:buChar char="■"/>
              <a:defRPr/>
            </a:lvl6pPr>
            <a:lvl7pPr indent="-381000" lvl="6" marL="3200400" algn="l">
              <a:spcBef>
                <a:spcPts val="0"/>
              </a:spcBef>
              <a:spcAft>
                <a:spcPts val="0"/>
              </a:spcAft>
              <a:buSzPts val="2400"/>
              <a:buChar char="●"/>
              <a:defRPr/>
            </a:lvl7pPr>
            <a:lvl8pPr indent="-381000" lvl="7" marL="3657600" algn="l">
              <a:spcBef>
                <a:spcPts val="0"/>
              </a:spcBef>
              <a:spcAft>
                <a:spcPts val="0"/>
              </a:spcAft>
              <a:buSzPts val="2400"/>
              <a:buChar char="○"/>
              <a:defRPr/>
            </a:lvl8pPr>
            <a:lvl9pPr indent="-381000" lvl="8" marL="4114800" algn="l">
              <a:spcBef>
                <a:spcPts val="0"/>
              </a:spcBef>
              <a:spcAft>
                <a:spcPts val="0"/>
              </a:spcAft>
              <a:buSzPts val="2400"/>
              <a:buChar char="■"/>
              <a:defRPr/>
            </a:lvl9pPr>
          </a:lstStyle>
          <a:p/>
        </p:txBody>
      </p:sp>
      <p:sp>
        <p:nvSpPr>
          <p:cNvPr id="19" name="Google Shape;19;p4"/>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1pPr>
            <a:lvl2pPr indent="0" lvl="1" marL="0" marR="0" algn="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2pPr>
            <a:lvl3pPr indent="0" lvl="2" marL="0" marR="0" algn="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3pPr>
            <a:lvl4pPr indent="0" lvl="3" marL="0" marR="0" algn="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4pPr>
            <a:lvl5pPr indent="0" lvl="4" marL="0" marR="0" algn="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5pPr>
            <a:lvl6pPr indent="0" lvl="5" marL="0" marR="0" algn="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6pPr>
            <a:lvl7pPr indent="0" lvl="6" marL="0" marR="0" algn="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7pPr>
            <a:lvl8pPr indent="0" lvl="7" marL="0" marR="0" algn="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8pPr>
            <a:lvl9pPr indent="0" lvl="8" marL="0" marR="0" algn="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5"/>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Lustria"/>
              <a:buNone/>
              <a:defRPr/>
            </a:lvl1pPr>
            <a:lvl2pPr indent="0" lvl="1" marL="0" algn="r">
              <a:spcBef>
                <a:spcPts val="0"/>
              </a:spcBef>
              <a:spcAft>
                <a:spcPts val="0"/>
              </a:spcAft>
              <a:buClr>
                <a:srgbClr val="F2F2F2"/>
              </a:buClr>
              <a:buSzPts val="700"/>
              <a:buFont typeface="Lustria"/>
              <a:buNone/>
              <a:defRPr/>
            </a:lvl2pPr>
            <a:lvl3pPr indent="0" lvl="2" marL="0" algn="r">
              <a:spcBef>
                <a:spcPts val="0"/>
              </a:spcBef>
              <a:spcAft>
                <a:spcPts val="0"/>
              </a:spcAft>
              <a:buClr>
                <a:srgbClr val="F2F2F2"/>
              </a:buClr>
              <a:buSzPts val="700"/>
              <a:buFont typeface="Lustria"/>
              <a:buNone/>
              <a:defRPr/>
            </a:lvl3pPr>
            <a:lvl4pPr indent="0" lvl="3" marL="0" algn="r">
              <a:spcBef>
                <a:spcPts val="0"/>
              </a:spcBef>
              <a:spcAft>
                <a:spcPts val="0"/>
              </a:spcAft>
              <a:buClr>
                <a:srgbClr val="F2F2F2"/>
              </a:buClr>
              <a:buSzPts val="700"/>
              <a:buFont typeface="Lustria"/>
              <a:buNone/>
              <a:defRPr/>
            </a:lvl4pPr>
            <a:lvl5pPr indent="0" lvl="4" marL="0" algn="r">
              <a:spcBef>
                <a:spcPts val="0"/>
              </a:spcBef>
              <a:spcAft>
                <a:spcPts val="0"/>
              </a:spcAft>
              <a:buClr>
                <a:srgbClr val="F2F2F2"/>
              </a:buClr>
              <a:buSzPts val="700"/>
              <a:buFont typeface="Lustria"/>
              <a:buNone/>
              <a:defRPr/>
            </a:lvl5pPr>
            <a:lvl6pPr indent="0" lvl="5" marL="0" algn="r">
              <a:spcBef>
                <a:spcPts val="0"/>
              </a:spcBef>
              <a:spcAft>
                <a:spcPts val="0"/>
              </a:spcAft>
              <a:buClr>
                <a:srgbClr val="F2F2F2"/>
              </a:buClr>
              <a:buSzPts val="700"/>
              <a:buFont typeface="Lustria"/>
              <a:buNone/>
              <a:defRPr/>
            </a:lvl6pPr>
            <a:lvl7pPr indent="0" lvl="6" marL="0" algn="r">
              <a:spcBef>
                <a:spcPts val="0"/>
              </a:spcBef>
              <a:spcAft>
                <a:spcPts val="0"/>
              </a:spcAft>
              <a:buClr>
                <a:srgbClr val="F2F2F2"/>
              </a:buClr>
              <a:buSzPts val="700"/>
              <a:buFont typeface="Lustria"/>
              <a:buNone/>
              <a:defRPr/>
            </a:lvl7pPr>
            <a:lvl8pPr indent="0" lvl="7" marL="0" algn="r">
              <a:spcBef>
                <a:spcPts val="0"/>
              </a:spcBef>
              <a:spcAft>
                <a:spcPts val="0"/>
              </a:spcAft>
              <a:buClr>
                <a:srgbClr val="F2F2F2"/>
              </a:buClr>
              <a:buSzPts val="700"/>
              <a:buFont typeface="Lustria"/>
              <a:buNone/>
              <a:defRPr/>
            </a:lvl8pPr>
            <a:lvl9pPr indent="0" lvl="8" marL="0" algn="r">
              <a:spcBef>
                <a:spcPts val="0"/>
              </a:spcBef>
              <a:spcAft>
                <a:spcPts val="0"/>
              </a:spcAft>
              <a:buClr>
                <a:srgbClr val="F2F2F2"/>
              </a:buClr>
              <a:buSzPts val="700"/>
              <a:buFont typeface="Lustria"/>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4" name="Shape 24"/>
        <p:cNvGrpSpPr/>
        <p:nvPr/>
      </p:nvGrpSpPr>
      <p:grpSpPr>
        <a:xfrm>
          <a:off x="0" y="0"/>
          <a:ext cx="0" cy="0"/>
          <a:chOff x="0" y="0"/>
          <a:chExt cx="0" cy="0"/>
        </a:xfrm>
      </p:grpSpPr>
      <p:sp>
        <p:nvSpPr>
          <p:cNvPr id="25" name="Google Shape;25;p6"/>
          <p:cNvSpPr txBox="1"/>
          <p:nvPr>
            <p:ph type="title"/>
          </p:nvPr>
        </p:nvSpPr>
        <p:spPr>
          <a:xfrm>
            <a:off x="580550" y="205975"/>
            <a:ext cx="6014400" cy="857400"/>
          </a:xfrm>
          <a:prstGeom prst="rect">
            <a:avLst/>
          </a:prstGeom>
          <a:noFill/>
          <a:ln>
            <a:noFill/>
          </a:ln>
          <a:effectLst>
            <a:outerShdw blurRad="25400">
              <a:srgbClr val="000000">
                <a:alpha val="45882"/>
              </a:srgbClr>
            </a:outerShdw>
          </a:effectLst>
        </p:spPr>
        <p:txBody>
          <a:bodyPr anchorCtr="0" anchor="b" bIns="0" lIns="0" spcFirstLastPara="1" rIns="0" wrap="square" tIns="0">
            <a:noAutofit/>
          </a:bodyPr>
          <a:lstStyle>
            <a:lvl1pPr lvl="0" algn="ctr">
              <a:spcBef>
                <a:spcPts val="0"/>
              </a:spcBef>
              <a:spcAft>
                <a:spcPts val="0"/>
              </a:spcAft>
              <a:buClr>
                <a:schemeClr val="lt2"/>
              </a:buClr>
              <a:buSzPts val="3200"/>
              <a:buFont typeface="Lustria"/>
              <a:buNone/>
              <a:defRPr/>
            </a:lvl1pPr>
            <a:lvl2pPr lvl="1" algn="l">
              <a:spcBef>
                <a:spcPts val="0"/>
              </a:spcBef>
              <a:spcAft>
                <a:spcPts val="0"/>
              </a:spcAft>
              <a:buClr>
                <a:schemeClr val="lt2"/>
              </a:buClr>
              <a:buSzPts val="3200"/>
              <a:buNone/>
              <a:defRPr/>
            </a:lvl2pPr>
            <a:lvl3pPr lvl="2" algn="l">
              <a:spcBef>
                <a:spcPts val="0"/>
              </a:spcBef>
              <a:spcAft>
                <a:spcPts val="0"/>
              </a:spcAft>
              <a:buClr>
                <a:schemeClr val="lt2"/>
              </a:buClr>
              <a:buSzPts val="3200"/>
              <a:buNone/>
              <a:defRPr/>
            </a:lvl3pPr>
            <a:lvl4pPr lvl="3" algn="l">
              <a:spcBef>
                <a:spcPts val="0"/>
              </a:spcBef>
              <a:spcAft>
                <a:spcPts val="0"/>
              </a:spcAft>
              <a:buClr>
                <a:schemeClr val="lt2"/>
              </a:buClr>
              <a:buSzPts val="3200"/>
              <a:buNone/>
              <a:defRPr/>
            </a:lvl4pPr>
            <a:lvl5pPr lvl="4" algn="l">
              <a:spcBef>
                <a:spcPts val="0"/>
              </a:spcBef>
              <a:spcAft>
                <a:spcPts val="0"/>
              </a:spcAft>
              <a:buClr>
                <a:schemeClr val="lt2"/>
              </a:buClr>
              <a:buSzPts val="3200"/>
              <a:buNone/>
              <a:defRPr/>
            </a:lvl5pPr>
            <a:lvl6pPr lvl="5" algn="l">
              <a:spcBef>
                <a:spcPts val="0"/>
              </a:spcBef>
              <a:spcAft>
                <a:spcPts val="0"/>
              </a:spcAft>
              <a:buClr>
                <a:schemeClr val="lt2"/>
              </a:buClr>
              <a:buSzPts val="3200"/>
              <a:buNone/>
              <a:defRPr/>
            </a:lvl6pPr>
            <a:lvl7pPr lvl="6" algn="l">
              <a:spcBef>
                <a:spcPts val="0"/>
              </a:spcBef>
              <a:spcAft>
                <a:spcPts val="0"/>
              </a:spcAft>
              <a:buClr>
                <a:schemeClr val="lt2"/>
              </a:buClr>
              <a:buSzPts val="3200"/>
              <a:buNone/>
              <a:defRPr/>
            </a:lvl7pPr>
            <a:lvl8pPr lvl="7" algn="l">
              <a:spcBef>
                <a:spcPts val="0"/>
              </a:spcBef>
              <a:spcAft>
                <a:spcPts val="0"/>
              </a:spcAft>
              <a:buClr>
                <a:schemeClr val="lt2"/>
              </a:buClr>
              <a:buSzPts val="3200"/>
              <a:buNone/>
              <a:defRPr/>
            </a:lvl8pPr>
            <a:lvl9pPr lvl="8" algn="l">
              <a:spcBef>
                <a:spcPts val="0"/>
              </a:spcBef>
              <a:spcAft>
                <a:spcPts val="0"/>
              </a:spcAft>
              <a:buClr>
                <a:schemeClr val="lt2"/>
              </a:buClr>
              <a:buSzPts val="3200"/>
              <a:buNone/>
              <a:defRPr/>
            </a:lvl9pPr>
          </a:lstStyle>
          <a:p/>
        </p:txBody>
      </p:sp>
      <p:sp>
        <p:nvSpPr>
          <p:cNvPr id="26" name="Google Shape;26;p6"/>
          <p:cNvSpPr txBox="1"/>
          <p:nvPr>
            <p:ph idx="1" type="body"/>
          </p:nvPr>
        </p:nvSpPr>
        <p:spPr>
          <a:xfrm>
            <a:off x="580550" y="1352550"/>
            <a:ext cx="2841000" cy="3155100"/>
          </a:xfrm>
          <a:prstGeom prst="rect">
            <a:avLst/>
          </a:prstGeom>
          <a:noFill/>
          <a:ln>
            <a:noFill/>
          </a:ln>
          <a:effectLst>
            <a:outerShdw blurRad="25400">
              <a:srgbClr val="000000">
                <a:alpha val="45882"/>
              </a:srgbClr>
            </a:outerShdw>
          </a:effectLst>
        </p:spPr>
        <p:txBody>
          <a:bodyPr anchorCtr="0" anchor="t" bIns="0" lIns="0" spcFirstLastPara="1" rIns="0" wrap="square" tIns="0">
            <a:noAutofit/>
          </a:bodyPr>
          <a:lstStyle>
            <a:lvl1pPr indent="-355600" lvl="0" marL="457200" algn="l">
              <a:spcBef>
                <a:spcPts val="600"/>
              </a:spcBef>
              <a:spcAft>
                <a:spcPts val="0"/>
              </a:spcAft>
              <a:buSzPts val="2000"/>
              <a:buChar char="⬡"/>
              <a:defRPr sz="2000"/>
            </a:lvl1pPr>
            <a:lvl2pPr indent="-355600" lvl="1" marL="914400" algn="l">
              <a:spcBef>
                <a:spcPts val="0"/>
              </a:spcBef>
              <a:spcAft>
                <a:spcPts val="0"/>
              </a:spcAft>
              <a:buSzPts val="2000"/>
              <a:buChar char="∙"/>
              <a:defRPr sz="2000"/>
            </a:lvl2pPr>
            <a:lvl3pPr indent="-355600" lvl="2" marL="1371600" algn="l">
              <a:spcBef>
                <a:spcPts val="0"/>
              </a:spcBef>
              <a:spcAft>
                <a:spcPts val="0"/>
              </a:spcAft>
              <a:buSzPts val="2000"/>
              <a:buChar char="∙"/>
              <a:defRPr sz="2000"/>
            </a:lvl3pPr>
            <a:lvl4pPr indent="-355600" lvl="3" marL="1828800" algn="l">
              <a:spcBef>
                <a:spcPts val="0"/>
              </a:spcBef>
              <a:spcAft>
                <a:spcPts val="0"/>
              </a:spcAft>
              <a:buSzPts val="2000"/>
              <a:buChar char="●"/>
              <a:defRPr sz="2000"/>
            </a:lvl4pPr>
            <a:lvl5pPr indent="-355600" lvl="4" marL="2286000" algn="l">
              <a:spcBef>
                <a:spcPts val="0"/>
              </a:spcBef>
              <a:spcAft>
                <a:spcPts val="0"/>
              </a:spcAft>
              <a:buSzPts val="2000"/>
              <a:buChar char="○"/>
              <a:defRPr sz="2000"/>
            </a:lvl5pPr>
            <a:lvl6pPr indent="-355600" lvl="5" marL="2743200" algn="l">
              <a:spcBef>
                <a:spcPts val="0"/>
              </a:spcBef>
              <a:spcAft>
                <a:spcPts val="0"/>
              </a:spcAft>
              <a:buSzPts val="2000"/>
              <a:buChar char="■"/>
              <a:defRPr sz="2000"/>
            </a:lvl6pPr>
            <a:lvl7pPr indent="-355600" lvl="6" marL="3200400" algn="l">
              <a:spcBef>
                <a:spcPts val="0"/>
              </a:spcBef>
              <a:spcAft>
                <a:spcPts val="0"/>
              </a:spcAft>
              <a:buSzPts val="2000"/>
              <a:buChar char="●"/>
              <a:defRPr sz="2000"/>
            </a:lvl7pPr>
            <a:lvl8pPr indent="-355600" lvl="7" marL="3657600" algn="l">
              <a:spcBef>
                <a:spcPts val="0"/>
              </a:spcBef>
              <a:spcAft>
                <a:spcPts val="0"/>
              </a:spcAft>
              <a:buSzPts val="2000"/>
              <a:buChar char="○"/>
              <a:defRPr sz="2000"/>
            </a:lvl8pPr>
            <a:lvl9pPr indent="-355600" lvl="8" marL="4114800" algn="l">
              <a:spcBef>
                <a:spcPts val="0"/>
              </a:spcBef>
              <a:spcAft>
                <a:spcPts val="0"/>
              </a:spcAft>
              <a:buSzPts val="2000"/>
              <a:buChar char="■"/>
              <a:defRPr sz="2000"/>
            </a:lvl9pPr>
          </a:lstStyle>
          <a:p/>
        </p:txBody>
      </p:sp>
      <p:sp>
        <p:nvSpPr>
          <p:cNvPr id="27" name="Google Shape;27;p6"/>
          <p:cNvSpPr txBox="1"/>
          <p:nvPr>
            <p:ph idx="2" type="body"/>
          </p:nvPr>
        </p:nvSpPr>
        <p:spPr>
          <a:xfrm>
            <a:off x="3753943" y="1352550"/>
            <a:ext cx="2841000" cy="3155100"/>
          </a:xfrm>
          <a:prstGeom prst="rect">
            <a:avLst/>
          </a:prstGeom>
          <a:noFill/>
          <a:ln>
            <a:noFill/>
          </a:ln>
          <a:effectLst>
            <a:outerShdw blurRad="25400">
              <a:srgbClr val="000000">
                <a:alpha val="45882"/>
              </a:srgbClr>
            </a:outerShdw>
          </a:effectLst>
        </p:spPr>
        <p:txBody>
          <a:bodyPr anchorCtr="0" anchor="t" bIns="0" lIns="0" spcFirstLastPara="1" rIns="0" wrap="square" tIns="0">
            <a:noAutofit/>
          </a:bodyPr>
          <a:lstStyle>
            <a:lvl1pPr indent="-355600" lvl="0" marL="457200" algn="l">
              <a:spcBef>
                <a:spcPts val="600"/>
              </a:spcBef>
              <a:spcAft>
                <a:spcPts val="0"/>
              </a:spcAft>
              <a:buSzPts val="2000"/>
              <a:buChar char="⬡"/>
              <a:defRPr sz="2000"/>
            </a:lvl1pPr>
            <a:lvl2pPr indent="-355600" lvl="1" marL="914400" algn="l">
              <a:spcBef>
                <a:spcPts val="0"/>
              </a:spcBef>
              <a:spcAft>
                <a:spcPts val="0"/>
              </a:spcAft>
              <a:buSzPts val="2000"/>
              <a:buChar char="∙"/>
              <a:defRPr sz="2000"/>
            </a:lvl2pPr>
            <a:lvl3pPr indent="-355600" lvl="2" marL="1371600" algn="l">
              <a:spcBef>
                <a:spcPts val="0"/>
              </a:spcBef>
              <a:spcAft>
                <a:spcPts val="0"/>
              </a:spcAft>
              <a:buSzPts val="2000"/>
              <a:buChar char="∙"/>
              <a:defRPr sz="2000"/>
            </a:lvl3pPr>
            <a:lvl4pPr indent="-355600" lvl="3" marL="1828800" algn="l">
              <a:spcBef>
                <a:spcPts val="0"/>
              </a:spcBef>
              <a:spcAft>
                <a:spcPts val="0"/>
              </a:spcAft>
              <a:buSzPts val="2000"/>
              <a:buChar char="●"/>
              <a:defRPr sz="2000"/>
            </a:lvl4pPr>
            <a:lvl5pPr indent="-355600" lvl="4" marL="2286000" algn="l">
              <a:spcBef>
                <a:spcPts val="0"/>
              </a:spcBef>
              <a:spcAft>
                <a:spcPts val="0"/>
              </a:spcAft>
              <a:buSzPts val="2000"/>
              <a:buChar char="○"/>
              <a:defRPr sz="2000"/>
            </a:lvl5pPr>
            <a:lvl6pPr indent="-355600" lvl="5" marL="2743200" algn="l">
              <a:spcBef>
                <a:spcPts val="0"/>
              </a:spcBef>
              <a:spcAft>
                <a:spcPts val="0"/>
              </a:spcAft>
              <a:buSzPts val="2000"/>
              <a:buChar char="■"/>
              <a:defRPr sz="2000"/>
            </a:lvl6pPr>
            <a:lvl7pPr indent="-355600" lvl="6" marL="3200400" algn="l">
              <a:spcBef>
                <a:spcPts val="0"/>
              </a:spcBef>
              <a:spcAft>
                <a:spcPts val="0"/>
              </a:spcAft>
              <a:buSzPts val="2000"/>
              <a:buChar char="●"/>
              <a:defRPr sz="2000"/>
            </a:lvl7pPr>
            <a:lvl8pPr indent="-355600" lvl="7" marL="3657600" algn="l">
              <a:spcBef>
                <a:spcPts val="0"/>
              </a:spcBef>
              <a:spcAft>
                <a:spcPts val="0"/>
              </a:spcAft>
              <a:buSzPts val="2000"/>
              <a:buChar char="○"/>
              <a:defRPr sz="2000"/>
            </a:lvl8pPr>
            <a:lvl9pPr indent="-355600" lvl="8" marL="4114800" algn="l">
              <a:spcBef>
                <a:spcPts val="0"/>
              </a:spcBef>
              <a:spcAft>
                <a:spcPts val="0"/>
              </a:spcAft>
              <a:buSzPts val="2000"/>
              <a:buChar char="■"/>
              <a:defRPr sz="2000"/>
            </a:lvl9pPr>
          </a:lstStyle>
          <a:p/>
        </p:txBody>
      </p:sp>
      <p:sp>
        <p:nvSpPr>
          <p:cNvPr id="28" name="Google Shape;28;p6"/>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spcBef>
                <a:spcPts val="0"/>
              </a:spcBef>
              <a:spcAft>
                <a:spcPts val="0"/>
              </a:spcAft>
              <a:buClr>
                <a:srgbClr val="F2F2F2"/>
              </a:buClr>
              <a:buSzPts val="750"/>
              <a:buFont typeface="Lustria"/>
              <a:buNone/>
              <a:defRPr sz="750">
                <a:solidFill>
                  <a:srgbClr val="F2F2F2"/>
                </a:solidFill>
                <a:latin typeface="Lustria"/>
                <a:ea typeface="Lustria"/>
                <a:cs typeface="Lustria"/>
                <a:sym typeface="Lustria"/>
              </a:defRPr>
            </a:lvl1pPr>
            <a:lvl2pPr indent="0" lvl="1" marL="0" marR="0" algn="r">
              <a:spcBef>
                <a:spcPts val="0"/>
              </a:spcBef>
              <a:spcAft>
                <a:spcPts val="0"/>
              </a:spcAft>
              <a:buClr>
                <a:srgbClr val="F2F2F2"/>
              </a:buClr>
              <a:buSzPts val="750"/>
              <a:buFont typeface="Lustria"/>
              <a:buNone/>
              <a:defRPr sz="750">
                <a:solidFill>
                  <a:srgbClr val="F2F2F2"/>
                </a:solidFill>
                <a:latin typeface="Lustria"/>
                <a:ea typeface="Lustria"/>
                <a:cs typeface="Lustria"/>
                <a:sym typeface="Lustria"/>
              </a:defRPr>
            </a:lvl2pPr>
            <a:lvl3pPr indent="0" lvl="2" marL="0" marR="0" algn="r">
              <a:spcBef>
                <a:spcPts val="0"/>
              </a:spcBef>
              <a:spcAft>
                <a:spcPts val="0"/>
              </a:spcAft>
              <a:buClr>
                <a:srgbClr val="F2F2F2"/>
              </a:buClr>
              <a:buSzPts val="750"/>
              <a:buFont typeface="Lustria"/>
              <a:buNone/>
              <a:defRPr sz="750">
                <a:solidFill>
                  <a:srgbClr val="F2F2F2"/>
                </a:solidFill>
                <a:latin typeface="Lustria"/>
                <a:ea typeface="Lustria"/>
                <a:cs typeface="Lustria"/>
                <a:sym typeface="Lustria"/>
              </a:defRPr>
            </a:lvl3pPr>
            <a:lvl4pPr indent="0" lvl="3" marL="0" marR="0" algn="r">
              <a:spcBef>
                <a:spcPts val="0"/>
              </a:spcBef>
              <a:spcAft>
                <a:spcPts val="0"/>
              </a:spcAft>
              <a:buClr>
                <a:srgbClr val="F2F2F2"/>
              </a:buClr>
              <a:buSzPts val="750"/>
              <a:buFont typeface="Lustria"/>
              <a:buNone/>
              <a:defRPr sz="750">
                <a:solidFill>
                  <a:srgbClr val="F2F2F2"/>
                </a:solidFill>
                <a:latin typeface="Lustria"/>
                <a:ea typeface="Lustria"/>
                <a:cs typeface="Lustria"/>
                <a:sym typeface="Lustria"/>
              </a:defRPr>
            </a:lvl4pPr>
            <a:lvl5pPr indent="0" lvl="4" marL="0" marR="0" algn="r">
              <a:spcBef>
                <a:spcPts val="0"/>
              </a:spcBef>
              <a:spcAft>
                <a:spcPts val="0"/>
              </a:spcAft>
              <a:buClr>
                <a:srgbClr val="F2F2F2"/>
              </a:buClr>
              <a:buSzPts val="750"/>
              <a:buFont typeface="Lustria"/>
              <a:buNone/>
              <a:defRPr sz="750">
                <a:solidFill>
                  <a:srgbClr val="F2F2F2"/>
                </a:solidFill>
                <a:latin typeface="Lustria"/>
                <a:ea typeface="Lustria"/>
                <a:cs typeface="Lustria"/>
                <a:sym typeface="Lustria"/>
              </a:defRPr>
            </a:lvl5pPr>
            <a:lvl6pPr indent="0" lvl="5" marL="0" marR="0" algn="r">
              <a:spcBef>
                <a:spcPts val="0"/>
              </a:spcBef>
              <a:spcAft>
                <a:spcPts val="0"/>
              </a:spcAft>
              <a:buClr>
                <a:srgbClr val="F2F2F2"/>
              </a:buClr>
              <a:buSzPts val="750"/>
              <a:buFont typeface="Lustria"/>
              <a:buNone/>
              <a:defRPr sz="750">
                <a:solidFill>
                  <a:srgbClr val="F2F2F2"/>
                </a:solidFill>
                <a:latin typeface="Lustria"/>
                <a:ea typeface="Lustria"/>
                <a:cs typeface="Lustria"/>
                <a:sym typeface="Lustria"/>
              </a:defRPr>
            </a:lvl6pPr>
            <a:lvl7pPr indent="0" lvl="6" marL="0" marR="0" algn="r">
              <a:spcBef>
                <a:spcPts val="0"/>
              </a:spcBef>
              <a:spcAft>
                <a:spcPts val="0"/>
              </a:spcAft>
              <a:buClr>
                <a:srgbClr val="F2F2F2"/>
              </a:buClr>
              <a:buSzPts val="750"/>
              <a:buFont typeface="Lustria"/>
              <a:buNone/>
              <a:defRPr sz="750">
                <a:solidFill>
                  <a:srgbClr val="F2F2F2"/>
                </a:solidFill>
                <a:latin typeface="Lustria"/>
                <a:ea typeface="Lustria"/>
                <a:cs typeface="Lustria"/>
                <a:sym typeface="Lustria"/>
              </a:defRPr>
            </a:lvl7pPr>
            <a:lvl8pPr indent="0" lvl="7" marL="0" marR="0" algn="r">
              <a:spcBef>
                <a:spcPts val="0"/>
              </a:spcBef>
              <a:spcAft>
                <a:spcPts val="0"/>
              </a:spcAft>
              <a:buClr>
                <a:srgbClr val="F2F2F2"/>
              </a:buClr>
              <a:buSzPts val="750"/>
              <a:buFont typeface="Lustria"/>
              <a:buNone/>
              <a:defRPr sz="750">
                <a:solidFill>
                  <a:srgbClr val="F2F2F2"/>
                </a:solidFill>
                <a:latin typeface="Lustria"/>
                <a:ea typeface="Lustria"/>
                <a:cs typeface="Lustria"/>
                <a:sym typeface="Lustria"/>
              </a:defRPr>
            </a:lvl8pPr>
            <a:lvl9pPr indent="0" lvl="8" marL="0" marR="0" algn="r">
              <a:spcBef>
                <a:spcPts val="0"/>
              </a:spcBef>
              <a:spcAft>
                <a:spcPts val="0"/>
              </a:spcAft>
              <a:buClr>
                <a:srgbClr val="F2F2F2"/>
              </a:buClr>
              <a:buSzPts val="750"/>
              <a:buFont typeface="Lustria"/>
              <a:buNone/>
              <a:defRPr sz="750">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9" name="Shape 29"/>
        <p:cNvGrpSpPr/>
        <p:nvPr/>
      </p:nvGrpSpPr>
      <p:grpSpPr>
        <a:xfrm>
          <a:off x="0" y="0"/>
          <a:ext cx="0" cy="0"/>
          <a:chOff x="0" y="0"/>
          <a:chExt cx="0" cy="0"/>
        </a:xfrm>
      </p:grpSpPr>
      <p:sp>
        <p:nvSpPr>
          <p:cNvPr id="30" name="Google Shape;30;p7"/>
          <p:cNvSpPr txBox="1"/>
          <p:nvPr>
            <p:ph type="ctrTitle"/>
          </p:nvPr>
        </p:nvSpPr>
        <p:spPr>
          <a:xfrm>
            <a:off x="1028020" y="1327155"/>
            <a:ext cx="7080026" cy="13716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4050"/>
              <a:buFont typeface="Lustria"/>
              <a:buNone/>
              <a:defRPr sz="40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
          <p:cNvSpPr txBox="1"/>
          <p:nvPr>
            <p:ph idx="1" type="subTitle"/>
          </p:nvPr>
        </p:nvSpPr>
        <p:spPr>
          <a:xfrm>
            <a:off x="1028020" y="2698755"/>
            <a:ext cx="7080026" cy="7874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spcBef>
                <a:spcPts val="300"/>
              </a:spcBef>
              <a:spcAft>
                <a:spcPts val="0"/>
              </a:spcAft>
              <a:buSzPts val="1050"/>
              <a:buNone/>
              <a:defRPr>
                <a:solidFill>
                  <a:schemeClr val="lt1"/>
                </a:solidFill>
              </a:defRPr>
            </a:lvl1pPr>
            <a:lvl2pPr lvl="1" algn="ctr">
              <a:spcBef>
                <a:spcPts val="450"/>
              </a:spcBef>
              <a:spcAft>
                <a:spcPts val="0"/>
              </a:spcAft>
              <a:buSzPts val="945"/>
              <a:buNone/>
              <a:defRPr>
                <a:solidFill>
                  <a:schemeClr val="lt1"/>
                </a:solidFill>
              </a:defRPr>
            </a:lvl2pPr>
            <a:lvl3pPr lvl="2" algn="ctr">
              <a:spcBef>
                <a:spcPts val="450"/>
              </a:spcBef>
              <a:spcAft>
                <a:spcPts val="0"/>
              </a:spcAft>
              <a:buSzPts val="840"/>
              <a:buNone/>
              <a:defRPr>
                <a:solidFill>
                  <a:schemeClr val="lt1"/>
                </a:solidFill>
              </a:defRPr>
            </a:lvl3pPr>
            <a:lvl4pPr lvl="3" algn="ctr">
              <a:spcBef>
                <a:spcPts val="450"/>
              </a:spcBef>
              <a:spcAft>
                <a:spcPts val="0"/>
              </a:spcAft>
              <a:buSzPts val="735"/>
              <a:buNone/>
              <a:defRPr>
                <a:solidFill>
                  <a:schemeClr val="lt1"/>
                </a:solidFill>
              </a:defRPr>
            </a:lvl4pPr>
            <a:lvl5pPr lvl="4" algn="ctr">
              <a:spcBef>
                <a:spcPts val="450"/>
              </a:spcBef>
              <a:spcAft>
                <a:spcPts val="0"/>
              </a:spcAft>
              <a:buSzPts val="735"/>
              <a:buNone/>
              <a:defRPr>
                <a:solidFill>
                  <a:schemeClr val="lt1"/>
                </a:solidFill>
              </a:defRPr>
            </a:lvl5pPr>
            <a:lvl6pPr lvl="5" algn="ctr">
              <a:spcBef>
                <a:spcPts val="450"/>
              </a:spcBef>
              <a:spcAft>
                <a:spcPts val="0"/>
              </a:spcAft>
              <a:buSzPts val="735"/>
              <a:buNone/>
              <a:defRPr>
                <a:solidFill>
                  <a:schemeClr val="lt1"/>
                </a:solidFill>
              </a:defRPr>
            </a:lvl6pPr>
            <a:lvl7pPr lvl="6" algn="ctr">
              <a:spcBef>
                <a:spcPts val="450"/>
              </a:spcBef>
              <a:spcAft>
                <a:spcPts val="0"/>
              </a:spcAft>
              <a:buSzPts val="735"/>
              <a:buNone/>
              <a:defRPr>
                <a:solidFill>
                  <a:schemeClr val="lt1"/>
                </a:solidFill>
              </a:defRPr>
            </a:lvl7pPr>
            <a:lvl8pPr lvl="7" algn="ctr">
              <a:spcBef>
                <a:spcPts val="450"/>
              </a:spcBef>
              <a:spcAft>
                <a:spcPts val="0"/>
              </a:spcAft>
              <a:buSzPts val="735"/>
              <a:buNone/>
              <a:defRPr>
                <a:solidFill>
                  <a:schemeClr val="lt1"/>
                </a:solidFill>
              </a:defRPr>
            </a:lvl8pPr>
            <a:lvl9pPr lvl="8" algn="ctr">
              <a:spcBef>
                <a:spcPts val="450"/>
              </a:spcBef>
              <a:spcAft>
                <a:spcPts val="450"/>
              </a:spcAft>
              <a:buSzPts val="735"/>
              <a:buNone/>
              <a:defRPr>
                <a:solidFill>
                  <a:schemeClr val="lt1"/>
                </a:solidFill>
              </a:defRPr>
            </a:lvl9pPr>
          </a:lstStyle>
          <a:p/>
        </p:txBody>
      </p:sp>
      <p:sp>
        <p:nvSpPr>
          <p:cNvPr id="32" name="Google Shape;32;p7"/>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7"/>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Lustria"/>
              <a:buNone/>
              <a:defRPr/>
            </a:lvl1pPr>
            <a:lvl2pPr indent="0" lvl="1" marL="0" algn="r">
              <a:spcBef>
                <a:spcPts val="0"/>
              </a:spcBef>
              <a:spcAft>
                <a:spcPts val="0"/>
              </a:spcAft>
              <a:buClr>
                <a:srgbClr val="F2F2F2"/>
              </a:buClr>
              <a:buSzPts val="700"/>
              <a:buFont typeface="Lustria"/>
              <a:buNone/>
              <a:defRPr/>
            </a:lvl2pPr>
            <a:lvl3pPr indent="0" lvl="2" marL="0" algn="r">
              <a:spcBef>
                <a:spcPts val="0"/>
              </a:spcBef>
              <a:spcAft>
                <a:spcPts val="0"/>
              </a:spcAft>
              <a:buClr>
                <a:srgbClr val="F2F2F2"/>
              </a:buClr>
              <a:buSzPts val="700"/>
              <a:buFont typeface="Lustria"/>
              <a:buNone/>
              <a:defRPr/>
            </a:lvl3pPr>
            <a:lvl4pPr indent="0" lvl="3" marL="0" algn="r">
              <a:spcBef>
                <a:spcPts val="0"/>
              </a:spcBef>
              <a:spcAft>
                <a:spcPts val="0"/>
              </a:spcAft>
              <a:buClr>
                <a:srgbClr val="F2F2F2"/>
              </a:buClr>
              <a:buSzPts val="700"/>
              <a:buFont typeface="Lustria"/>
              <a:buNone/>
              <a:defRPr/>
            </a:lvl4pPr>
            <a:lvl5pPr indent="0" lvl="4" marL="0" algn="r">
              <a:spcBef>
                <a:spcPts val="0"/>
              </a:spcBef>
              <a:spcAft>
                <a:spcPts val="0"/>
              </a:spcAft>
              <a:buClr>
                <a:srgbClr val="F2F2F2"/>
              </a:buClr>
              <a:buSzPts val="700"/>
              <a:buFont typeface="Lustria"/>
              <a:buNone/>
              <a:defRPr/>
            </a:lvl5pPr>
            <a:lvl6pPr indent="0" lvl="5" marL="0" algn="r">
              <a:spcBef>
                <a:spcPts val="0"/>
              </a:spcBef>
              <a:spcAft>
                <a:spcPts val="0"/>
              </a:spcAft>
              <a:buClr>
                <a:srgbClr val="F2F2F2"/>
              </a:buClr>
              <a:buSzPts val="700"/>
              <a:buFont typeface="Lustria"/>
              <a:buNone/>
              <a:defRPr/>
            </a:lvl6pPr>
            <a:lvl7pPr indent="0" lvl="6" marL="0" algn="r">
              <a:spcBef>
                <a:spcPts val="0"/>
              </a:spcBef>
              <a:spcAft>
                <a:spcPts val="0"/>
              </a:spcAft>
              <a:buClr>
                <a:srgbClr val="F2F2F2"/>
              </a:buClr>
              <a:buSzPts val="700"/>
              <a:buFont typeface="Lustria"/>
              <a:buNone/>
              <a:defRPr/>
            </a:lvl7pPr>
            <a:lvl8pPr indent="0" lvl="7" marL="0" algn="r">
              <a:spcBef>
                <a:spcPts val="0"/>
              </a:spcBef>
              <a:spcAft>
                <a:spcPts val="0"/>
              </a:spcAft>
              <a:buClr>
                <a:srgbClr val="F2F2F2"/>
              </a:buClr>
              <a:buSzPts val="700"/>
              <a:buFont typeface="Lustria"/>
              <a:buNone/>
              <a:defRPr/>
            </a:lvl8pPr>
            <a:lvl9pPr indent="0" lvl="8" marL="0" algn="r">
              <a:spcBef>
                <a:spcPts val="0"/>
              </a:spcBef>
              <a:spcAft>
                <a:spcPts val="0"/>
              </a:spcAft>
              <a:buClr>
                <a:srgbClr val="F2F2F2"/>
              </a:buClr>
              <a:buSzPts val="700"/>
              <a:buFont typeface="Lustria"/>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8"/>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8"/>
          <p:cNvSpPr txBox="1"/>
          <p:nvPr>
            <p:ph idx="1" type="body"/>
          </p:nvPr>
        </p:nvSpPr>
        <p:spPr>
          <a:xfrm>
            <a:off x="685346" y="1299337"/>
            <a:ext cx="7765322"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450"/>
              </a:spcBef>
              <a:spcAft>
                <a:spcPts val="0"/>
              </a:spcAft>
              <a:buSzPts val="1260"/>
              <a:buChar char="🞚"/>
              <a:defRPr/>
            </a:lvl2pPr>
            <a:lvl3pPr indent="-308610" lvl="2" marL="1371600" algn="l">
              <a:spcBef>
                <a:spcPts val="450"/>
              </a:spcBef>
              <a:spcAft>
                <a:spcPts val="0"/>
              </a:spcAft>
              <a:buSzPts val="1260"/>
              <a:buChar char="◈"/>
              <a:defRPr/>
            </a:lvl3pPr>
            <a:lvl4pPr indent="-308610" lvl="3" marL="1828800" algn="l">
              <a:spcBef>
                <a:spcPts val="450"/>
              </a:spcBef>
              <a:spcAft>
                <a:spcPts val="0"/>
              </a:spcAft>
              <a:buSzPts val="1260"/>
              <a:buChar char="🞚"/>
              <a:defRPr/>
            </a:lvl4pPr>
            <a:lvl5pPr indent="-308610" lvl="4" marL="2286000" algn="l">
              <a:spcBef>
                <a:spcPts val="450"/>
              </a:spcBef>
              <a:spcAft>
                <a:spcPts val="0"/>
              </a:spcAft>
              <a:buSzPts val="1260"/>
              <a:buChar char="◈"/>
              <a:defRPr/>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38" name="Google Shape;38;p8"/>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8"/>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8"/>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Lustria"/>
              <a:buNone/>
              <a:defRPr/>
            </a:lvl1pPr>
            <a:lvl2pPr indent="0" lvl="1" marL="0" algn="r">
              <a:spcBef>
                <a:spcPts val="0"/>
              </a:spcBef>
              <a:spcAft>
                <a:spcPts val="0"/>
              </a:spcAft>
              <a:buClr>
                <a:srgbClr val="F2F2F2"/>
              </a:buClr>
              <a:buSzPts val="700"/>
              <a:buFont typeface="Lustria"/>
              <a:buNone/>
              <a:defRPr/>
            </a:lvl2pPr>
            <a:lvl3pPr indent="0" lvl="2" marL="0" algn="r">
              <a:spcBef>
                <a:spcPts val="0"/>
              </a:spcBef>
              <a:spcAft>
                <a:spcPts val="0"/>
              </a:spcAft>
              <a:buClr>
                <a:srgbClr val="F2F2F2"/>
              </a:buClr>
              <a:buSzPts val="700"/>
              <a:buFont typeface="Lustria"/>
              <a:buNone/>
              <a:defRPr/>
            </a:lvl3pPr>
            <a:lvl4pPr indent="0" lvl="3" marL="0" algn="r">
              <a:spcBef>
                <a:spcPts val="0"/>
              </a:spcBef>
              <a:spcAft>
                <a:spcPts val="0"/>
              </a:spcAft>
              <a:buClr>
                <a:srgbClr val="F2F2F2"/>
              </a:buClr>
              <a:buSzPts val="700"/>
              <a:buFont typeface="Lustria"/>
              <a:buNone/>
              <a:defRPr/>
            </a:lvl4pPr>
            <a:lvl5pPr indent="0" lvl="4" marL="0" algn="r">
              <a:spcBef>
                <a:spcPts val="0"/>
              </a:spcBef>
              <a:spcAft>
                <a:spcPts val="0"/>
              </a:spcAft>
              <a:buClr>
                <a:srgbClr val="F2F2F2"/>
              </a:buClr>
              <a:buSzPts val="700"/>
              <a:buFont typeface="Lustria"/>
              <a:buNone/>
              <a:defRPr/>
            </a:lvl5pPr>
            <a:lvl6pPr indent="0" lvl="5" marL="0" algn="r">
              <a:spcBef>
                <a:spcPts val="0"/>
              </a:spcBef>
              <a:spcAft>
                <a:spcPts val="0"/>
              </a:spcAft>
              <a:buClr>
                <a:srgbClr val="F2F2F2"/>
              </a:buClr>
              <a:buSzPts val="700"/>
              <a:buFont typeface="Lustria"/>
              <a:buNone/>
              <a:defRPr/>
            </a:lvl6pPr>
            <a:lvl7pPr indent="0" lvl="6" marL="0" algn="r">
              <a:spcBef>
                <a:spcPts val="0"/>
              </a:spcBef>
              <a:spcAft>
                <a:spcPts val="0"/>
              </a:spcAft>
              <a:buClr>
                <a:srgbClr val="F2F2F2"/>
              </a:buClr>
              <a:buSzPts val="700"/>
              <a:buFont typeface="Lustria"/>
              <a:buNone/>
              <a:defRPr/>
            </a:lvl7pPr>
            <a:lvl8pPr indent="0" lvl="7" marL="0" algn="r">
              <a:spcBef>
                <a:spcPts val="0"/>
              </a:spcBef>
              <a:spcAft>
                <a:spcPts val="0"/>
              </a:spcAft>
              <a:buClr>
                <a:srgbClr val="F2F2F2"/>
              </a:buClr>
              <a:buSzPts val="700"/>
              <a:buFont typeface="Lustria"/>
              <a:buNone/>
              <a:defRPr/>
            </a:lvl8pPr>
            <a:lvl9pPr indent="0" lvl="8" marL="0" algn="r">
              <a:spcBef>
                <a:spcPts val="0"/>
              </a:spcBef>
              <a:spcAft>
                <a:spcPts val="0"/>
              </a:spcAft>
              <a:buClr>
                <a:srgbClr val="F2F2F2"/>
              </a:buClr>
              <a:buSzPts val="700"/>
              <a:buFont typeface="Lustria"/>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9"/>
          <p:cNvSpPr txBox="1"/>
          <p:nvPr>
            <p:ph type="title"/>
          </p:nvPr>
        </p:nvSpPr>
        <p:spPr>
          <a:xfrm>
            <a:off x="971551" y="1320801"/>
            <a:ext cx="7192913" cy="1371610"/>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3000"/>
              <a:buFont typeface="Lustria"/>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 type="body"/>
          </p:nvPr>
        </p:nvSpPr>
        <p:spPr>
          <a:xfrm>
            <a:off x="971551" y="2692409"/>
            <a:ext cx="7192913" cy="113029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00"/>
              </a:spcBef>
              <a:spcAft>
                <a:spcPts val="0"/>
              </a:spcAft>
              <a:buSzPts val="1050"/>
              <a:buNone/>
              <a:defRPr sz="1500">
                <a:solidFill>
                  <a:schemeClr val="lt1"/>
                </a:solidFill>
              </a:defRPr>
            </a:lvl1pPr>
            <a:lvl2pPr indent="-228600" lvl="1" marL="914400" algn="l">
              <a:spcBef>
                <a:spcPts val="450"/>
              </a:spcBef>
              <a:spcAft>
                <a:spcPts val="0"/>
              </a:spcAft>
              <a:buSzPts val="945"/>
              <a:buNone/>
              <a:defRPr sz="1350">
                <a:solidFill>
                  <a:schemeClr val="lt1"/>
                </a:solidFill>
              </a:defRPr>
            </a:lvl2pPr>
            <a:lvl3pPr indent="-228600" lvl="2" marL="1371600" algn="l">
              <a:spcBef>
                <a:spcPts val="450"/>
              </a:spcBef>
              <a:spcAft>
                <a:spcPts val="0"/>
              </a:spcAft>
              <a:buSzPts val="840"/>
              <a:buNone/>
              <a:defRPr sz="1200">
                <a:solidFill>
                  <a:schemeClr val="lt1"/>
                </a:solidFill>
              </a:defRPr>
            </a:lvl3pPr>
            <a:lvl4pPr indent="-228600" lvl="3" marL="1828800" algn="l">
              <a:spcBef>
                <a:spcPts val="450"/>
              </a:spcBef>
              <a:spcAft>
                <a:spcPts val="0"/>
              </a:spcAft>
              <a:buSzPts val="735"/>
              <a:buNone/>
              <a:defRPr sz="1050">
                <a:solidFill>
                  <a:schemeClr val="lt1"/>
                </a:solidFill>
              </a:defRPr>
            </a:lvl4pPr>
            <a:lvl5pPr indent="-228600" lvl="4" marL="2286000" algn="l">
              <a:spcBef>
                <a:spcPts val="450"/>
              </a:spcBef>
              <a:spcAft>
                <a:spcPts val="0"/>
              </a:spcAft>
              <a:buSzPts val="735"/>
              <a:buNone/>
              <a:defRPr sz="1050">
                <a:solidFill>
                  <a:schemeClr val="lt1"/>
                </a:solidFill>
              </a:defRPr>
            </a:lvl5pPr>
            <a:lvl6pPr indent="-228600" lvl="5" marL="2743200" algn="l">
              <a:spcBef>
                <a:spcPts val="450"/>
              </a:spcBef>
              <a:spcAft>
                <a:spcPts val="0"/>
              </a:spcAft>
              <a:buSzPts val="735"/>
              <a:buNone/>
              <a:defRPr sz="1050">
                <a:solidFill>
                  <a:schemeClr val="lt1"/>
                </a:solidFill>
              </a:defRPr>
            </a:lvl6pPr>
            <a:lvl7pPr indent="-228600" lvl="6" marL="3200400" algn="l">
              <a:spcBef>
                <a:spcPts val="450"/>
              </a:spcBef>
              <a:spcAft>
                <a:spcPts val="0"/>
              </a:spcAft>
              <a:buSzPts val="735"/>
              <a:buNone/>
              <a:defRPr sz="1050">
                <a:solidFill>
                  <a:schemeClr val="lt1"/>
                </a:solidFill>
              </a:defRPr>
            </a:lvl7pPr>
            <a:lvl8pPr indent="-228600" lvl="7" marL="3657600" algn="l">
              <a:spcBef>
                <a:spcPts val="450"/>
              </a:spcBef>
              <a:spcAft>
                <a:spcPts val="0"/>
              </a:spcAft>
              <a:buSzPts val="735"/>
              <a:buNone/>
              <a:defRPr sz="1050">
                <a:solidFill>
                  <a:schemeClr val="lt1"/>
                </a:solidFill>
              </a:defRPr>
            </a:lvl8pPr>
            <a:lvl9pPr indent="-228600" lvl="8" marL="4114800" algn="l">
              <a:spcBef>
                <a:spcPts val="450"/>
              </a:spcBef>
              <a:spcAft>
                <a:spcPts val="450"/>
              </a:spcAft>
              <a:buSzPts val="735"/>
              <a:buNone/>
              <a:defRPr sz="1050">
                <a:solidFill>
                  <a:schemeClr val="lt1"/>
                </a:solidFill>
              </a:defRPr>
            </a:lvl9pPr>
          </a:lstStyle>
          <a:p/>
        </p:txBody>
      </p:sp>
      <p:sp>
        <p:nvSpPr>
          <p:cNvPr id="44" name="Google Shape;44;p9"/>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9"/>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9"/>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Lustria"/>
              <a:buNone/>
              <a:defRPr/>
            </a:lvl1pPr>
            <a:lvl2pPr indent="0" lvl="1" marL="0" algn="r">
              <a:spcBef>
                <a:spcPts val="0"/>
              </a:spcBef>
              <a:spcAft>
                <a:spcPts val="0"/>
              </a:spcAft>
              <a:buClr>
                <a:srgbClr val="F2F2F2"/>
              </a:buClr>
              <a:buSzPts val="700"/>
              <a:buFont typeface="Lustria"/>
              <a:buNone/>
              <a:defRPr/>
            </a:lvl2pPr>
            <a:lvl3pPr indent="0" lvl="2" marL="0" algn="r">
              <a:spcBef>
                <a:spcPts val="0"/>
              </a:spcBef>
              <a:spcAft>
                <a:spcPts val="0"/>
              </a:spcAft>
              <a:buClr>
                <a:srgbClr val="F2F2F2"/>
              </a:buClr>
              <a:buSzPts val="700"/>
              <a:buFont typeface="Lustria"/>
              <a:buNone/>
              <a:defRPr/>
            </a:lvl3pPr>
            <a:lvl4pPr indent="0" lvl="3" marL="0" algn="r">
              <a:spcBef>
                <a:spcPts val="0"/>
              </a:spcBef>
              <a:spcAft>
                <a:spcPts val="0"/>
              </a:spcAft>
              <a:buClr>
                <a:srgbClr val="F2F2F2"/>
              </a:buClr>
              <a:buSzPts val="700"/>
              <a:buFont typeface="Lustria"/>
              <a:buNone/>
              <a:defRPr/>
            </a:lvl4pPr>
            <a:lvl5pPr indent="0" lvl="4" marL="0" algn="r">
              <a:spcBef>
                <a:spcPts val="0"/>
              </a:spcBef>
              <a:spcAft>
                <a:spcPts val="0"/>
              </a:spcAft>
              <a:buClr>
                <a:srgbClr val="F2F2F2"/>
              </a:buClr>
              <a:buSzPts val="700"/>
              <a:buFont typeface="Lustria"/>
              <a:buNone/>
              <a:defRPr/>
            </a:lvl5pPr>
            <a:lvl6pPr indent="0" lvl="5" marL="0" algn="r">
              <a:spcBef>
                <a:spcPts val="0"/>
              </a:spcBef>
              <a:spcAft>
                <a:spcPts val="0"/>
              </a:spcAft>
              <a:buClr>
                <a:srgbClr val="F2F2F2"/>
              </a:buClr>
              <a:buSzPts val="700"/>
              <a:buFont typeface="Lustria"/>
              <a:buNone/>
              <a:defRPr/>
            </a:lvl6pPr>
            <a:lvl7pPr indent="0" lvl="6" marL="0" algn="r">
              <a:spcBef>
                <a:spcPts val="0"/>
              </a:spcBef>
              <a:spcAft>
                <a:spcPts val="0"/>
              </a:spcAft>
              <a:buClr>
                <a:srgbClr val="F2F2F2"/>
              </a:buClr>
              <a:buSzPts val="700"/>
              <a:buFont typeface="Lustria"/>
              <a:buNone/>
              <a:defRPr/>
            </a:lvl7pPr>
            <a:lvl8pPr indent="0" lvl="7" marL="0" algn="r">
              <a:spcBef>
                <a:spcPts val="0"/>
              </a:spcBef>
              <a:spcAft>
                <a:spcPts val="0"/>
              </a:spcAft>
              <a:buClr>
                <a:srgbClr val="F2F2F2"/>
              </a:buClr>
              <a:buSzPts val="700"/>
              <a:buFont typeface="Lustria"/>
              <a:buNone/>
              <a:defRPr/>
            </a:lvl8pPr>
            <a:lvl9pPr indent="0" lvl="8" marL="0" algn="r">
              <a:spcBef>
                <a:spcPts val="0"/>
              </a:spcBef>
              <a:spcAft>
                <a:spcPts val="0"/>
              </a:spcAft>
              <a:buClr>
                <a:srgbClr val="F2F2F2"/>
              </a:buClr>
              <a:buSzPts val="700"/>
              <a:buFont typeface="Lustria"/>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0"/>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txBox="1"/>
          <p:nvPr>
            <p:ph idx="1" type="body"/>
          </p:nvPr>
        </p:nvSpPr>
        <p:spPr>
          <a:xfrm>
            <a:off x="685347" y="1299337"/>
            <a:ext cx="3795373"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450"/>
              </a:spcBef>
              <a:spcAft>
                <a:spcPts val="0"/>
              </a:spcAft>
              <a:buSzPts val="1260"/>
              <a:buChar char="🞚"/>
              <a:defRPr/>
            </a:lvl2pPr>
            <a:lvl3pPr indent="-308610" lvl="2" marL="1371600" algn="l">
              <a:spcBef>
                <a:spcPts val="450"/>
              </a:spcBef>
              <a:spcAft>
                <a:spcPts val="0"/>
              </a:spcAft>
              <a:buSzPts val="1260"/>
              <a:buChar char="◈"/>
              <a:defRPr/>
            </a:lvl3pPr>
            <a:lvl4pPr indent="-308610" lvl="3" marL="1828800" algn="l">
              <a:spcBef>
                <a:spcPts val="450"/>
              </a:spcBef>
              <a:spcAft>
                <a:spcPts val="0"/>
              </a:spcAft>
              <a:buSzPts val="1260"/>
              <a:buChar char="🞚"/>
              <a:defRPr/>
            </a:lvl4pPr>
            <a:lvl5pPr indent="-308610" lvl="4" marL="2286000" algn="l">
              <a:spcBef>
                <a:spcPts val="450"/>
              </a:spcBef>
              <a:spcAft>
                <a:spcPts val="0"/>
              </a:spcAft>
              <a:buSzPts val="1260"/>
              <a:buChar char="◈"/>
              <a:defRPr/>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50" name="Google Shape;50;p10"/>
          <p:cNvSpPr txBox="1"/>
          <p:nvPr>
            <p:ph idx="2" type="body"/>
          </p:nvPr>
        </p:nvSpPr>
        <p:spPr>
          <a:xfrm>
            <a:off x="4652169" y="1299337"/>
            <a:ext cx="3798499"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450"/>
              </a:spcBef>
              <a:spcAft>
                <a:spcPts val="0"/>
              </a:spcAft>
              <a:buSzPts val="1260"/>
              <a:buChar char="🞚"/>
              <a:defRPr/>
            </a:lvl2pPr>
            <a:lvl3pPr indent="-308610" lvl="2" marL="1371600" algn="l">
              <a:spcBef>
                <a:spcPts val="450"/>
              </a:spcBef>
              <a:spcAft>
                <a:spcPts val="0"/>
              </a:spcAft>
              <a:buSzPts val="1260"/>
              <a:buChar char="◈"/>
              <a:defRPr/>
            </a:lvl3pPr>
            <a:lvl4pPr indent="-308610" lvl="3" marL="1828800" algn="l">
              <a:spcBef>
                <a:spcPts val="450"/>
              </a:spcBef>
              <a:spcAft>
                <a:spcPts val="0"/>
              </a:spcAft>
              <a:buSzPts val="1260"/>
              <a:buChar char="🞚"/>
              <a:defRPr/>
            </a:lvl4pPr>
            <a:lvl5pPr indent="-308610" lvl="4" marL="2286000" algn="l">
              <a:spcBef>
                <a:spcPts val="450"/>
              </a:spcBef>
              <a:spcAft>
                <a:spcPts val="0"/>
              </a:spcAft>
              <a:buSzPts val="1260"/>
              <a:buChar char="◈"/>
              <a:defRPr/>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51" name="Google Shape;51;p10"/>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2F2F2"/>
              </a:buClr>
              <a:buSzPts val="700"/>
              <a:buFont typeface="Lustria"/>
              <a:buNone/>
              <a:defRPr/>
            </a:lvl1pPr>
            <a:lvl2pPr indent="0" lvl="1" marL="0" algn="r">
              <a:spcBef>
                <a:spcPts val="0"/>
              </a:spcBef>
              <a:spcAft>
                <a:spcPts val="0"/>
              </a:spcAft>
              <a:buClr>
                <a:srgbClr val="F2F2F2"/>
              </a:buClr>
              <a:buSzPts val="700"/>
              <a:buFont typeface="Lustria"/>
              <a:buNone/>
              <a:defRPr/>
            </a:lvl2pPr>
            <a:lvl3pPr indent="0" lvl="2" marL="0" algn="r">
              <a:spcBef>
                <a:spcPts val="0"/>
              </a:spcBef>
              <a:spcAft>
                <a:spcPts val="0"/>
              </a:spcAft>
              <a:buClr>
                <a:srgbClr val="F2F2F2"/>
              </a:buClr>
              <a:buSzPts val="700"/>
              <a:buFont typeface="Lustria"/>
              <a:buNone/>
              <a:defRPr/>
            </a:lvl3pPr>
            <a:lvl4pPr indent="0" lvl="3" marL="0" algn="r">
              <a:spcBef>
                <a:spcPts val="0"/>
              </a:spcBef>
              <a:spcAft>
                <a:spcPts val="0"/>
              </a:spcAft>
              <a:buClr>
                <a:srgbClr val="F2F2F2"/>
              </a:buClr>
              <a:buSzPts val="700"/>
              <a:buFont typeface="Lustria"/>
              <a:buNone/>
              <a:defRPr/>
            </a:lvl4pPr>
            <a:lvl5pPr indent="0" lvl="4" marL="0" algn="r">
              <a:spcBef>
                <a:spcPts val="0"/>
              </a:spcBef>
              <a:spcAft>
                <a:spcPts val="0"/>
              </a:spcAft>
              <a:buClr>
                <a:srgbClr val="F2F2F2"/>
              </a:buClr>
              <a:buSzPts val="700"/>
              <a:buFont typeface="Lustria"/>
              <a:buNone/>
              <a:defRPr/>
            </a:lvl5pPr>
            <a:lvl6pPr indent="0" lvl="5" marL="0" algn="r">
              <a:spcBef>
                <a:spcPts val="0"/>
              </a:spcBef>
              <a:spcAft>
                <a:spcPts val="0"/>
              </a:spcAft>
              <a:buClr>
                <a:srgbClr val="F2F2F2"/>
              </a:buClr>
              <a:buSzPts val="700"/>
              <a:buFont typeface="Lustria"/>
              <a:buNone/>
              <a:defRPr/>
            </a:lvl6pPr>
            <a:lvl7pPr indent="0" lvl="6" marL="0" algn="r">
              <a:spcBef>
                <a:spcPts val="0"/>
              </a:spcBef>
              <a:spcAft>
                <a:spcPts val="0"/>
              </a:spcAft>
              <a:buClr>
                <a:srgbClr val="F2F2F2"/>
              </a:buClr>
              <a:buSzPts val="700"/>
              <a:buFont typeface="Lustria"/>
              <a:buNone/>
              <a:defRPr/>
            </a:lvl7pPr>
            <a:lvl8pPr indent="0" lvl="7" marL="0" algn="r">
              <a:spcBef>
                <a:spcPts val="0"/>
              </a:spcBef>
              <a:spcAft>
                <a:spcPts val="0"/>
              </a:spcAft>
              <a:buClr>
                <a:srgbClr val="F2F2F2"/>
              </a:buClr>
              <a:buSzPts val="700"/>
              <a:buFont typeface="Lustria"/>
              <a:buNone/>
              <a:defRPr/>
            </a:lvl8pPr>
            <a:lvl9pPr indent="0" lvl="8" marL="0" algn="r">
              <a:spcBef>
                <a:spcPts val="0"/>
              </a:spcBef>
              <a:spcAft>
                <a:spcPts val="0"/>
              </a:spcAft>
              <a:buClr>
                <a:srgbClr val="F2F2F2"/>
              </a:buClr>
              <a:buSzPts val="700"/>
              <a:buFont typeface="Lustria"/>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23" Type="http://schemas.openxmlformats.org/officeDocument/2006/relationships/theme" Target="../theme/theme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spcBef>
                <a:spcPts val="0"/>
              </a:spcBef>
              <a:spcAft>
                <a:spcPts val="0"/>
              </a:spcAft>
              <a:buClr>
                <a:schemeClr val="lt2"/>
              </a:buClr>
              <a:buSzPts val="3000"/>
              <a:buFont typeface="Lustria"/>
              <a:buNone/>
              <a:defRPr b="0" i="0" sz="3000" u="none" cap="none" strike="noStrike">
                <a:solidFill>
                  <a:schemeClr val="lt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
          <p:cNvSpPr txBox="1"/>
          <p:nvPr>
            <p:ph idx="1" type="body"/>
          </p:nvPr>
        </p:nvSpPr>
        <p:spPr>
          <a:xfrm>
            <a:off x="685346" y="1299337"/>
            <a:ext cx="7765322"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95275" lvl="0" marL="457200" marR="0" rtl="0" algn="l">
              <a:spcBef>
                <a:spcPts val="300"/>
              </a:spcBef>
              <a:spcAft>
                <a:spcPts val="0"/>
              </a:spcAft>
              <a:buClr>
                <a:schemeClr val="lt2"/>
              </a:buClr>
              <a:buSzPts val="1050"/>
              <a:buFont typeface="Noto Sans Symbols"/>
              <a:buChar char="◈"/>
              <a:defRPr b="0" i="0" sz="1500" u="none" cap="none" strike="noStrike">
                <a:solidFill>
                  <a:schemeClr val="lt2"/>
                </a:solidFill>
                <a:latin typeface="Lustria"/>
                <a:ea typeface="Lustria"/>
                <a:cs typeface="Lustria"/>
                <a:sym typeface="Lustria"/>
              </a:defRPr>
            </a:lvl1pPr>
            <a:lvl2pPr indent="-288607" lvl="1" marL="914400" marR="0" rtl="0" algn="l">
              <a:spcBef>
                <a:spcPts val="450"/>
              </a:spcBef>
              <a:spcAft>
                <a:spcPts val="0"/>
              </a:spcAft>
              <a:buClr>
                <a:schemeClr val="lt2"/>
              </a:buClr>
              <a:buSzPts val="945"/>
              <a:buFont typeface="Noto Sans Symbols"/>
              <a:buChar char="🞚"/>
              <a:defRPr b="0" i="0" sz="1350" u="none" cap="none" strike="noStrike">
                <a:solidFill>
                  <a:schemeClr val="lt2"/>
                </a:solidFill>
                <a:latin typeface="Lustria"/>
                <a:ea typeface="Lustria"/>
                <a:cs typeface="Lustria"/>
                <a:sym typeface="Lustria"/>
              </a:defRPr>
            </a:lvl2pPr>
            <a:lvl3pPr indent="-281939" lvl="2" marL="1371600" marR="0" rtl="0" algn="l">
              <a:spcBef>
                <a:spcPts val="450"/>
              </a:spcBef>
              <a:spcAft>
                <a:spcPts val="0"/>
              </a:spcAft>
              <a:buClr>
                <a:schemeClr val="lt2"/>
              </a:buClr>
              <a:buSzPts val="840"/>
              <a:buFont typeface="Noto Sans Symbols"/>
              <a:buChar char="◈"/>
              <a:defRPr b="0" i="0" sz="1200" u="none" cap="none" strike="noStrike">
                <a:solidFill>
                  <a:schemeClr val="lt2"/>
                </a:solidFill>
                <a:latin typeface="Lustria"/>
                <a:ea typeface="Lustria"/>
                <a:cs typeface="Lustria"/>
                <a:sym typeface="Lustria"/>
              </a:defRPr>
            </a:lvl3pPr>
            <a:lvl4pPr indent="-275272" lvl="3" marL="1828800" marR="0" rtl="0" algn="l">
              <a:spcBef>
                <a:spcPts val="450"/>
              </a:spcBef>
              <a:spcAft>
                <a:spcPts val="0"/>
              </a:spcAft>
              <a:buClr>
                <a:schemeClr val="lt2"/>
              </a:buClr>
              <a:buSzPts val="735"/>
              <a:buFont typeface="Noto Sans Symbols"/>
              <a:buChar char="🞚"/>
              <a:defRPr b="0" i="0" sz="1050" u="none" cap="none" strike="noStrike">
                <a:solidFill>
                  <a:schemeClr val="lt2"/>
                </a:solidFill>
                <a:latin typeface="Lustria"/>
                <a:ea typeface="Lustria"/>
                <a:cs typeface="Lustria"/>
                <a:sym typeface="Lustria"/>
              </a:defRPr>
            </a:lvl4pPr>
            <a:lvl5pPr indent="-275272" lvl="4" marL="2286000" marR="0" rtl="0" algn="l">
              <a:spcBef>
                <a:spcPts val="450"/>
              </a:spcBef>
              <a:spcAft>
                <a:spcPts val="0"/>
              </a:spcAft>
              <a:buClr>
                <a:schemeClr val="lt2"/>
              </a:buClr>
              <a:buSzPts val="735"/>
              <a:buFont typeface="Noto Sans Symbols"/>
              <a:buChar char="◈"/>
              <a:defRPr b="0" i="0" sz="1050" u="none" cap="none" strike="noStrike">
                <a:solidFill>
                  <a:schemeClr val="lt2"/>
                </a:solidFill>
                <a:latin typeface="Lustria"/>
                <a:ea typeface="Lustria"/>
                <a:cs typeface="Lustria"/>
                <a:sym typeface="Lustria"/>
              </a:defRPr>
            </a:lvl5pPr>
            <a:lvl6pPr indent="-275272" lvl="5" marL="2743200" marR="0" rtl="0" algn="l">
              <a:spcBef>
                <a:spcPts val="450"/>
              </a:spcBef>
              <a:spcAft>
                <a:spcPts val="0"/>
              </a:spcAft>
              <a:buClr>
                <a:schemeClr val="lt2"/>
              </a:buClr>
              <a:buSzPts val="735"/>
              <a:buFont typeface="Noto Sans Symbols"/>
              <a:buChar char="◈"/>
              <a:defRPr b="0" i="0" sz="1050" u="none" cap="none" strike="noStrike">
                <a:solidFill>
                  <a:schemeClr val="lt2"/>
                </a:solidFill>
                <a:latin typeface="Lustria"/>
                <a:ea typeface="Lustria"/>
                <a:cs typeface="Lustria"/>
                <a:sym typeface="Lustria"/>
              </a:defRPr>
            </a:lvl6pPr>
            <a:lvl7pPr indent="-275272" lvl="6" marL="3200400" marR="0" rtl="0" algn="l">
              <a:spcBef>
                <a:spcPts val="450"/>
              </a:spcBef>
              <a:spcAft>
                <a:spcPts val="0"/>
              </a:spcAft>
              <a:buClr>
                <a:schemeClr val="lt2"/>
              </a:buClr>
              <a:buSzPts val="735"/>
              <a:buFont typeface="Noto Sans Symbols"/>
              <a:buChar char="◈"/>
              <a:defRPr b="0" i="0" sz="1050" u="none" cap="none" strike="noStrike">
                <a:solidFill>
                  <a:schemeClr val="lt2"/>
                </a:solidFill>
                <a:latin typeface="Lustria"/>
                <a:ea typeface="Lustria"/>
                <a:cs typeface="Lustria"/>
                <a:sym typeface="Lustria"/>
              </a:defRPr>
            </a:lvl7pPr>
            <a:lvl8pPr indent="-275272" lvl="7" marL="3657600" marR="0" rtl="0" algn="l">
              <a:spcBef>
                <a:spcPts val="450"/>
              </a:spcBef>
              <a:spcAft>
                <a:spcPts val="0"/>
              </a:spcAft>
              <a:buClr>
                <a:schemeClr val="lt2"/>
              </a:buClr>
              <a:buSzPts val="735"/>
              <a:buFont typeface="Noto Sans Symbols"/>
              <a:buChar char="◈"/>
              <a:defRPr b="0" i="0" sz="1050" u="none" cap="none" strike="noStrike">
                <a:solidFill>
                  <a:schemeClr val="lt2"/>
                </a:solidFill>
                <a:latin typeface="Lustria"/>
                <a:ea typeface="Lustria"/>
                <a:cs typeface="Lustria"/>
                <a:sym typeface="Lustria"/>
              </a:defRPr>
            </a:lvl8pPr>
            <a:lvl9pPr indent="-275272" lvl="8" marL="4114800" marR="0" rtl="0" algn="l">
              <a:spcBef>
                <a:spcPts val="450"/>
              </a:spcBef>
              <a:spcAft>
                <a:spcPts val="450"/>
              </a:spcAft>
              <a:buClr>
                <a:schemeClr val="lt2"/>
              </a:buClr>
              <a:buSzPts val="735"/>
              <a:buFont typeface="Noto Sans Symbols"/>
              <a:buChar char="◈"/>
              <a:defRPr b="0" i="0" sz="1050" u="none" cap="none" strike="noStrike">
                <a:solidFill>
                  <a:schemeClr val="lt2"/>
                </a:solidFill>
                <a:latin typeface="Lustria"/>
                <a:ea typeface="Lustria"/>
                <a:cs typeface="Lustria"/>
                <a:sym typeface="Lustria"/>
              </a:defRPr>
            </a:lvl9pPr>
          </a:lstStyle>
          <a:p/>
        </p:txBody>
      </p:sp>
      <p:sp>
        <p:nvSpPr>
          <p:cNvPr id="8" name="Google Shape;8;p1"/>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5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9" name="Google Shape;9;p1"/>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5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10" name="Google Shape;10;p1"/>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1pPr>
            <a:lvl2pPr indent="0" lvl="1" marL="0" marR="0" rtl="0" algn="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2pPr>
            <a:lvl3pPr indent="0" lvl="2" marL="0" marR="0" rtl="0" algn="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3pPr>
            <a:lvl4pPr indent="0" lvl="3" marL="0" marR="0" rtl="0" algn="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4pPr>
            <a:lvl5pPr indent="0" lvl="4" marL="0" marR="0" rtl="0" algn="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5pPr>
            <a:lvl6pPr indent="0" lvl="5" marL="0" marR="0" rtl="0" algn="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6pPr>
            <a:lvl7pPr indent="0" lvl="6" marL="0" marR="0" rtl="0" algn="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7pPr>
            <a:lvl8pPr indent="0" lvl="7" marL="0" marR="0" rtl="0" algn="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8pPr>
            <a:lvl9pPr indent="0" lvl="8" marL="0" marR="0" rtl="0" algn="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github.com/basveeling/pca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23.png"/><Relationship Id="rId5"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image" Target="../media/image26.png"/><Relationship Id="rId5"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7.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jpg"/></Relationships>
</file>

<file path=ppt/slides/_rels/slide7.xml.rels><?xml version="1.0" encoding="UTF-8" standalone="yes"?><Relationships xmlns="http://schemas.openxmlformats.org/package/2006/relationships"><Relationship Id="rId11" Type="http://schemas.openxmlformats.org/officeDocument/2006/relationships/image" Target="../media/image22.png"/><Relationship Id="rId10" Type="http://schemas.openxmlformats.org/officeDocument/2006/relationships/image" Target="../media/image26.png"/><Relationship Id="rId13" Type="http://schemas.openxmlformats.org/officeDocument/2006/relationships/image" Target="../media/image18.png"/><Relationship Id="rId12" Type="http://schemas.openxmlformats.org/officeDocument/2006/relationships/image" Target="../media/image20.png"/><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1.png"/><Relationship Id="rId9" Type="http://schemas.openxmlformats.org/officeDocument/2006/relationships/image" Target="../media/image25.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9.png"/><Relationship Id="rId8"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ctrTitle"/>
          </p:nvPr>
        </p:nvSpPr>
        <p:spPr>
          <a:xfrm>
            <a:off x="685799" y="1991825"/>
            <a:ext cx="5522100" cy="1501500"/>
          </a:xfrm>
          <a:prstGeom prst="rect">
            <a:avLst/>
          </a:prstGeom>
          <a:noFill/>
          <a:ln>
            <a:noFill/>
          </a:ln>
          <a:effectLst>
            <a:outerShdw blurRad="25400">
              <a:srgbClr val="000000">
                <a:alpha val="45882"/>
              </a:srgbClr>
            </a:outerShdw>
          </a:effectLst>
        </p:spPr>
        <p:txBody>
          <a:bodyPr anchorCtr="0" anchor="ctr" bIns="0" lIns="0" spcFirstLastPara="1" rIns="0" wrap="square" tIns="0">
            <a:noAutofit/>
          </a:bodyPr>
          <a:lstStyle/>
          <a:p>
            <a:pPr indent="0" lvl="0" marL="0" rtl="0" algn="l">
              <a:spcBef>
                <a:spcPts val="0"/>
              </a:spcBef>
              <a:spcAft>
                <a:spcPts val="0"/>
              </a:spcAft>
              <a:buClr>
                <a:schemeClr val="lt2"/>
              </a:buClr>
              <a:buSzPts val="5000"/>
              <a:buFont typeface="Trebuchet MS"/>
              <a:buNone/>
            </a:pPr>
            <a:r>
              <a:t/>
            </a:r>
            <a:endParaRPr b="0" sz="1100"/>
          </a:p>
          <a:p>
            <a:pPr indent="-342891" lvl="0" marL="342891" rtl="0" algn="ctr">
              <a:spcBef>
                <a:spcPts val="0"/>
              </a:spcBef>
              <a:spcAft>
                <a:spcPts val="0"/>
              </a:spcAft>
              <a:buClr>
                <a:srgbClr val="000000"/>
              </a:buClr>
              <a:buSzPts val="2800"/>
              <a:buFont typeface="Arial"/>
              <a:buNone/>
            </a:pPr>
            <a:r>
              <a:rPr lang="en" sz="3000" u="sng">
                <a:solidFill>
                  <a:srgbClr val="FFFFFF"/>
                </a:solidFill>
              </a:rPr>
              <a:t>UE19CS343 – Topics in Deep learning</a:t>
            </a:r>
            <a:endParaRPr sz="1300" u="sng">
              <a:solidFill>
                <a:srgbClr val="FFFFFF"/>
              </a:solidFill>
            </a:endParaRPr>
          </a:p>
          <a:p>
            <a:pPr indent="0" lvl="0" marL="0" rtl="0" algn="l">
              <a:spcBef>
                <a:spcPts val="0"/>
              </a:spcBef>
              <a:spcAft>
                <a:spcPts val="0"/>
              </a:spcAft>
              <a:buClr>
                <a:schemeClr val="lt2"/>
              </a:buClr>
              <a:buSzPts val="5000"/>
              <a:buFont typeface="Trebuchet MS"/>
              <a:buNone/>
            </a:pPr>
            <a:r>
              <a:t/>
            </a:r>
            <a:endParaRPr sz="1400"/>
          </a:p>
          <a:p>
            <a:pPr indent="0" lvl="0" marL="0" rtl="0" algn="l">
              <a:spcBef>
                <a:spcPts val="0"/>
              </a:spcBef>
              <a:spcAft>
                <a:spcPts val="0"/>
              </a:spcAft>
              <a:buClr>
                <a:srgbClr val="000000"/>
              </a:buClr>
              <a:buSzPts val="2400"/>
              <a:buFont typeface="Arial"/>
              <a:buNone/>
            </a:pPr>
            <a:r>
              <a:rPr b="1" lang="en" sz="1500">
                <a:solidFill>
                  <a:schemeClr val="lt1"/>
                </a:solidFill>
                <a:latin typeface="Times New Roman"/>
                <a:ea typeface="Times New Roman"/>
                <a:cs typeface="Times New Roman"/>
                <a:sym typeface="Times New Roman"/>
              </a:rPr>
              <a:t>Project Title   : HISTOPATHOLOGIC CANCER DETECTION </a:t>
            </a:r>
            <a:endParaRPr b="1" sz="1500">
              <a:solidFill>
                <a:schemeClr val="lt1"/>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2400"/>
              <a:buFont typeface="Arial"/>
              <a:buNone/>
            </a:pPr>
            <a:r>
              <a:rPr b="1" lang="en" sz="1500">
                <a:solidFill>
                  <a:schemeClr val="lt1"/>
                </a:solidFill>
                <a:latin typeface="Times New Roman"/>
                <a:ea typeface="Times New Roman"/>
                <a:cs typeface="Times New Roman"/>
                <a:sym typeface="Times New Roman"/>
              </a:rPr>
              <a:t>Project Guide : Prof.ASHA JOSEPH</a:t>
            </a:r>
            <a:endParaRPr b="1" sz="1500">
              <a:solidFill>
                <a:schemeClr val="lt1"/>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2400"/>
              <a:buFont typeface="Arial"/>
              <a:buNone/>
            </a:pPr>
            <a:r>
              <a:rPr b="1" lang="en" sz="1500">
                <a:solidFill>
                  <a:schemeClr val="lt1"/>
                </a:solidFill>
                <a:latin typeface="Times New Roman"/>
                <a:ea typeface="Times New Roman"/>
                <a:cs typeface="Times New Roman"/>
                <a:sym typeface="Times New Roman"/>
              </a:rPr>
              <a:t>Project Team  :</a:t>
            </a:r>
            <a:endParaRPr b="1" sz="1100">
              <a:solidFill>
                <a:schemeClr val="lt1"/>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2400"/>
              <a:buFont typeface="Arial"/>
              <a:buNone/>
            </a:pPr>
            <a:r>
              <a:rPr b="1" lang="en" sz="1500">
                <a:solidFill>
                  <a:schemeClr val="lt1"/>
                </a:solidFill>
                <a:latin typeface="Times New Roman"/>
                <a:ea typeface="Times New Roman"/>
                <a:cs typeface="Times New Roman"/>
                <a:sym typeface="Times New Roman"/>
              </a:rPr>
              <a:t>	         DEBOLEENA S MUKHERJEE  PES2UG19CS102</a:t>
            </a:r>
            <a:endParaRPr b="1" sz="1500">
              <a:solidFill>
                <a:schemeClr val="lt1"/>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2400"/>
              <a:buFont typeface="Arial"/>
              <a:buNone/>
            </a:pPr>
            <a:r>
              <a:rPr b="1" lang="en" sz="1500">
                <a:solidFill>
                  <a:schemeClr val="lt1"/>
                </a:solidFill>
                <a:latin typeface="Times New Roman"/>
                <a:ea typeface="Times New Roman"/>
                <a:cs typeface="Times New Roman"/>
                <a:sym typeface="Times New Roman"/>
              </a:rPr>
              <a:t>	         DEVIKA S P	                 PES2UG19CS109</a:t>
            </a:r>
            <a:endParaRPr b="1" sz="1500">
              <a:solidFill>
                <a:schemeClr val="lt1"/>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2400"/>
              <a:buFont typeface="Arial"/>
              <a:buNone/>
            </a:pPr>
            <a:r>
              <a:rPr b="1" lang="en" sz="1500">
                <a:latin typeface="Times New Roman"/>
                <a:ea typeface="Times New Roman"/>
                <a:cs typeface="Times New Roman"/>
                <a:sym typeface="Times New Roman"/>
              </a:rPr>
              <a:t>	         </a:t>
            </a:r>
            <a:r>
              <a:rPr b="1" lang="en" sz="1500">
                <a:solidFill>
                  <a:schemeClr val="lt1"/>
                </a:solidFill>
                <a:latin typeface="Times New Roman"/>
                <a:ea typeface="Times New Roman"/>
                <a:cs typeface="Times New Roman"/>
                <a:sym typeface="Times New Roman"/>
              </a:rPr>
              <a:t>ESHA H                               PES2UG19CS122</a:t>
            </a:r>
            <a:endParaRPr b="1" sz="1500">
              <a:solidFill>
                <a:schemeClr val="lt1"/>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2400"/>
              <a:buFont typeface="Arial"/>
              <a:buNone/>
            </a:pPr>
            <a:r>
              <a:t/>
            </a:r>
            <a:endParaRPr b="0" sz="2400">
              <a:solidFill>
                <a:srgbClr val="0033CC"/>
              </a:solidFill>
            </a:endParaRPr>
          </a:p>
          <a:p>
            <a:pPr indent="0" lvl="0" marL="0" rtl="0" algn="l">
              <a:spcBef>
                <a:spcPts val="0"/>
              </a:spcBef>
              <a:spcAft>
                <a:spcPts val="0"/>
              </a:spcAft>
              <a:buClr>
                <a:schemeClr val="lt2"/>
              </a:buClr>
              <a:buSzPts val="5000"/>
              <a:buFont typeface="Trebuchet MS"/>
              <a:buNone/>
            </a:pPr>
            <a:r>
              <a:t/>
            </a:r>
            <a:endParaRPr/>
          </a:p>
        </p:txBody>
      </p:sp>
      <p:pic>
        <p:nvPicPr>
          <p:cNvPr id="159" name="Google Shape;159;p23"/>
          <p:cNvPicPr preferRelativeResize="0"/>
          <p:nvPr/>
        </p:nvPicPr>
        <p:blipFill rotWithShape="1">
          <a:blip r:embed="rId3">
            <a:alphaModFix/>
          </a:blip>
          <a:srcRect b="0" l="0" r="0" t="0"/>
          <a:stretch/>
        </p:blipFill>
        <p:spPr>
          <a:xfrm>
            <a:off x="5894475" y="1050906"/>
            <a:ext cx="1782850" cy="2031750"/>
          </a:xfrm>
          <a:prstGeom prst="rect">
            <a:avLst/>
          </a:prstGeom>
          <a:noFill/>
          <a:ln>
            <a:noFill/>
          </a:ln>
        </p:spPr>
      </p:pic>
      <p:pic>
        <p:nvPicPr>
          <p:cNvPr id="160" name="Google Shape;160;p23"/>
          <p:cNvPicPr preferRelativeResize="0"/>
          <p:nvPr/>
        </p:nvPicPr>
        <p:blipFill rotWithShape="1">
          <a:blip r:embed="rId4">
            <a:alphaModFix/>
          </a:blip>
          <a:srcRect b="0" l="0" r="0" t="0"/>
          <a:stretch/>
        </p:blipFill>
        <p:spPr>
          <a:xfrm>
            <a:off x="5320814" y="378324"/>
            <a:ext cx="662500" cy="726550"/>
          </a:xfrm>
          <a:prstGeom prst="rect">
            <a:avLst/>
          </a:prstGeom>
          <a:noFill/>
          <a:ln>
            <a:noFill/>
          </a:ln>
        </p:spPr>
      </p:pic>
      <p:pic>
        <p:nvPicPr>
          <p:cNvPr id="161" name="Google Shape;161;p23"/>
          <p:cNvPicPr preferRelativeResize="0"/>
          <p:nvPr/>
        </p:nvPicPr>
        <p:blipFill rotWithShape="1">
          <a:blip r:embed="rId5">
            <a:alphaModFix/>
          </a:blip>
          <a:srcRect b="0" l="0" r="0" t="0"/>
          <a:stretch/>
        </p:blipFill>
        <p:spPr>
          <a:xfrm>
            <a:off x="7593770" y="884611"/>
            <a:ext cx="482075" cy="525200"/>
          </a:xfrm>
          <a:prstGeom prst="rect">
            <a:avLst/>
          </a:prstGeom>
          <a:noFill/>
          <a:ln>
            <a:noFill/>
          </a:ln>
        </p:spPr>
      </p:pic>
      <p:pic>
        <p:nvPicPr>
          <p:cNvPr id="162" name="Google Shape;162;p23"/>
          <p:cNvPicPr preferRelativeResize="0"/>
          <p:nvPr/>
        </p:nvPicPr>
        <p:blipFill rotWithShape="1">
          <a:blip r:embed="rId6">
            <a:alphaModFix/>
          </a:blip>
          <a:srcRect b="0" l="0" r="0" t="0"/>
          <a:stretch/>
        </p:blipFill>
        <p:spPr>
          <a:xfrm>
            <a:off x="6639692" y="3627376"/>
            <a:ext cx="586165" cy="686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580550" y="205975"/>
            <a:ext cx="6014400" cy="857400"/>
          </a:xfrm>
          <a:prstGeom prst="rect">
            <a:avLst/>
          </a:prstGeom>
          <a:noFill/>
          <a:ln>
            <a:noFill/>
          </a:ln>
          <a:effectLst>
            <a:outerShdw blurRad="25400">
              <a:srgbClr val="000000">
                <a:alpha val="45882"/>
              </a:srgbClr>
            </a:outerShdw>
          </a:effectLst>
        </p:spPr>
        <p:txBody>
          <a:bodyPr anchorCtr="0" anchor="b" bIns="0" lIns="0" spcFirstLastPara="1" rIns="0" wrap="square" tIns="0">
            <a:noAutofit/>
          </a:bodyPr>
          <a:lstStyle/>
          <a:p>
            <a:pPr indent="0" lvl="0" marL="0" rtl="0" algn="l">
              <a:spcBef>
                <a:spcPts val="0"/>
              </a:spcBef>
              <a:spcAft>
                <a:spcPts val="0"/>
              </a:spcAft>
              <a:buClr>
                <a:schemeClr val="lt1"/>
              </a:buClr>
              <a:buSzPts val="3200"/>
              <a:buFont typeface="Trebuchet MS"/>
              <a:buNone/>
            </a:pPr>
            <a:r>
              <a:rPr lang="en">
                <a:solidFill>
                  <a:schemeClr val="lt1"/>
                </a:solidFill>
                <a:latin typeface="Trebuchet MS"/>
                <a:ea typeface="Trebuchet MS"/>
                <a:cs typeface="Trebuchet MS"/>
                <a:sym typeface="Trebuchet MS"/>
              </a:rPr>
              <a:t>Literature Survey</a:t>
            </a:r>
            <a:endParaRPr>
              <a:solidFill>
                <a:schemeClr val="lt1"/>
              </a:solidFill>
              <a:latin typeface="Trebuchet MS"/>
              <a:ea typeface="Trebuchet MS"/>
              <a:cs typeface="Trebuchet MS"/>
              <a:sym typeface="Trebuchet MS"/>
            </a:endParaRPr>
          </a:p>
        </p:txBody>
      </p:sp>
      <p:sp>
        <p:nvSpPr>
          <p:cNvPr id="245" name="Google Shape;245;p32"/>
          <p:cNvSpPr txBox="1"/>
          <p:nvPr>
            <p:ph idx="1" type="body"/>
          </p:nvPr>
        </p:nvSpPr>
        <p:spPr>
          <a:xfrm>
            <a:off x="586800" y="1179038"/>
            <a:ext cx="7970400" cy="3155100"/>
          </a:xfrm>
          <a:prstGeom prst="rect">
            <a:avLst/>
          </a:prstGeom>
          <a:noFill/>
          <a:ln>
            <a:noFill/>
          </a:ln>
          <a:effectLst>
            <a:outerShdw blurRad="25400">
              <a:srgbClr val="000000">
                <a:alpha val="45882"/>
              </a:srgbClr>
            </a:outerShdw>
          </a:effectLst>
        </p:spPr>
        <p:txBody>
          <a:bodyPr anchorCtr="0" anchor="t" bIns="0" lIns="0" spcFirstLastPara="1" rIns="0" wrap="square" tIns="0">
            <a:noAutofit/>
          </a:bodyPr>
          <a:lstStyle/>
          <a:p>
            <a:pPr indent="0" lvl="0" marL="0" rtl="0" algn="just">
              <a:spcBef>
                <a:spcPts val="0"/>
              </a:spcBef>
              <a:spcAft>
                <a:spcPts val="0"/>
              </a:spcAft>
              <a:buSzPts val="2000"/>
              <a:buNone/>
            </a:pPr>
            <a:r>
              <a:rPr lang="en" sz="2300">
                <a:solidFill>
                  <a:schemeClr val="lt1"/>
                </a:solidFill>
                <a:latin typeface="Times New Roman"/>
                <a:ea typeface="Times New Roman"/>
                <a:cs typeface="Times New Roman"/>
                <a:sym typeface="Times New Roman"/>
              </a:rPr>
              <a:t>A critical assessment of the research that has been conducted on histopathologic cancer cell detection.</a:t>
            </a:r>
            <a:endParaRPr sz="2300">
              <a:solidFill>
                <a:schemeClr val="lt1"/>
              </a:solidFill>
              <a:latin typeface="Times New Roman"/>
              <a:ea typeface="Times New Roman"/>
              <a:cs typeface="Times New Roman"/>
              <a:sym typeface="Times New Roman"/>
            </a:endParaRPr>
          </a:p>
          <a:p>
            <a:pPr indent="0" lvl="0" marL="0" rtl="0" algn="just">
              <a:spcBef>
                <a:spcPts val="400"/>
              </a:spcBef>
              <a:spcAft>
                <a:spcPts val="0"/>
              </a:spcAft>
              <a:buSzPts val="2000"/>
              <a:buNone/>
            </a:pPr>
            <a:r>
              <a:rPr lang="en" sz="2300">
                <a:solidFill>
                  <a:schemeClr val="lt1"/>
                </a:solidFill>
                <a:latin typeface="Times New Roman"/>
                <a:ea typeface="Times New Roman"/>
                <a:cs typeface="Times New Roman"/>
                <a:sym typeface="Times New Roman"/>
              </a:rPr>
              <a:t>▪Few recently published research papers/products.</a:t>
            </a:r>
            <a:endParaRPr>
              <a:latin typeface="Times New Roman"/>
              <a:ea typeface="Times New Roman"/>
              <a:cs typeface="Times New Roman"/>
              <a:sym typeface="Times New Roman"/>
            </a:endParaRPr>
          </a:p>
          <a:p>
            <a:pPr indent="0" lvl="0" marL="0" rtl="0" algn="just">
              <a:spcBef>
                <a:spcPts val="400"/>
              </a:spcBef>
              <a:spcAft>
                <a:spcPts val="0"/>
              </a:spcAft>
              <a:buSzPts val="2000"/>
              <a:buNone/>
            </a:pPr>
            <a:r>
              <a:rPr lang="en" sz="2300">
                <a:solidFill>
                  <a:schemeClr val="lt1"/>
                </a:solidFill>
                <a:latin typeface="Times New Roman"/>
                <a:ea typeface="Times New Roman"/>
                <a:cs typeface="Times New Roman"/>
                <a:sym typeface="Times New Roman"/>
              </a:rPr>
              <a:t>(IEEE, ACM, Springer, Elsevier conference papers and Journal papers)</a:t>
            </a:r>
            <a:endParaRPr sz="2300">
              <a:solidFill>
                <a:schemeClr val="lt1"/>
              </a:solidFill>
              <a:latin typeface="Times New Roman"/>
              <a:ea typeface="Times New Roman"/>
              <a:cs typeface="Times New Roman"/>
              <a:sym typeface="Times New Roman"/>
            </a:endParaRPr>
          </a:p>
          <a:p>
            <a:pPr indent="0" lvl="0" marL="0" rtl="0" algn="just">
              <a:spcBef>
                <a:spcPts val="400"/>
              </a:spcBef>
              <a:spcAft>
                <a:spcPts val="0"/>
              </a:spcAft>
              <a:buSzPts val="2000"/>
              <a:buNone/>
            </a:pPr>
            <a:r>
              <a:rPr lang="en" sz="2300">
                <a:solidFill>
                  <a:schemeClr val="lt1"/>
                </a:solidFill>
                <a:latin typeface="Times New Roman"/>
                <a:ea typeface="Times New Roman"/>
                <a:cs typeface="Times New Roman"/>
                <a:sym typeface="Times New Roman"/>
              </a:rPr>
              <a:t>▪We summarize the individual papers/products with as much detail as each deserves, depending up on its relative importance in the overall literature on the topic. </a:t>
            </a:r>
            <a:endParaRPr>
              <a:solidFill>
                <a:schemeClr val="lt1"/>
              </a:solidFill>
              <a:latin typeface="Times New Roman"/>
              <a:ea typeface="Times New Roman"/>
              <a:cs typeface="Times New Roman"/>
              <a:sym typeface="Times New Roman"/>
            </a:endParaRPr>
          </a:p>
        </p:txBody>
      </p:sp>
      <p:sp>
        <p:nvSpPr>
          <p:cNvPr id="246" name="Google Shape;246;p32"/>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F2F2F2"/>
              </a:buClr>
              <a:buSzPts val="700"/>
              <a:buFont typeface="Lustria"/>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580550" y="205975"/>
            <a:ext cx="6014400" cy="857400"/>
          </a:xfrm>
          <a:prstGeom prst="rect">
            <a:avLst/>
          </a:prstGeom>
          <a:noFill/>
          <a:ln>
            <a:noFill/>
          </a:ln>
          <a:effectLst>
            <a:outerShdw blurRad="25400">
              <a:srgbClr val="000000">
                <a:alpha val="45882"/>
              </a:srgbClr>
            </a:outerShdw>
          </a:effectLst>
        </p:spPr>
        <p:txBody>
          <a:bodyPr anchorCtr="0" anchor="b" bIns="0" lIns="0" spcFirstLastPara="1" rIns="0" wrap="square" tIns="0">
            <a:noAutofit/>
          </a:bodyPr>
          <a:lstStyle/>
          <a:p>
            <a:pPr indent="0" lvl="0" marL="0" rtl="0" algn="l">
              <a:spcBef>
                <a:spcPts val="0"/>
              </a:spcBef>
              <a:spcAft>
                <a:spcPts val="0"/>
              </a:spcAft>
              <a:buClr>
                <a:schemeClr val="lt2"/>
              </a:buClr>
              <a:buSzPts val="3200"/>
              <a:buFont typeface="Lustria"/>
              <a:buNone/>
            </a:pPr>
            <a:r>
              <a:t/>
            </a:r>
            <a:endParaRPr/>
          </a:p>
        </p:txBody>
      </p:sp>
      <p:sp>
        <p:nvSpPr>
          <p:cNvPr id="252" name="Google Shape;252;p33"/>
          <p:cNvSpPr txBox="1"/>
          <p:nvPr>
            <p:ph idx="1" type="body"/>
          </p:nvPr>
        </p:nvSpPr>
        <p:spPr>
          <a:xfrm>
            <a:off x="580550" y="1352550"/>
            <a:ext cx="2841000" cy="3155100"/>
          </a:xfrm>
          <a:prstGeom prst="rect">
            <a:avLst/>
          </a:prstGeom>
          <a:noFill/>
          <a:ln>
            <a:noFill/>
          </a:ln>
          <a:effectLst>
            <a:outerShdw blurRad="25400">
              <a:srgbClr val="000000">
                <a:alpha val="45882"/>
              </a:srgbClr>
            </a:outerShdw>
          </a:effectLst>
        </p:spPr>
        <p:txBody>
          <a:bodyPr anchorCtr="0" anchor="t" bIns="0" lIns="0" spcFirstLastPara="1" rIns="0" wrap="square" tIns="0">
            <a:noAutofit/>
          </a:bodyPr>
          <a:lstStyle/>
          <a:p>
            <a:pPr indent="0" lvl="0" marL="0" rtl="0" algn="l">
              <a:spcBef>
                <a:spcPts val="600"/>
              </a:spcBef>
              <a:spcAft>
                <a:spcPts val="0"/>
              </a:spcAft>
              <a:buSzPts val="2000"/>
              <a:buNone/>
            </a:pPr>
            <a:r>
              <a:t/>
            </a:r>
            <a:endParaRPr/>
          </a:p>
        </p:txBody>
      </p:sp>
      <p:sp>
        <p:nvSpPr>
          <p:cNvPr id="253" name="Google Shape;253;p33"/>
          <p:cNvSpPr txBox="1"/>
          <p:nvPr>
            <p:ph idx="2" type="body"/>
          </p:nvPr>
        </p:nvSpPr>
        <p:spPr>
          <a:xfrm>
            <a:off x="3753943" y="1352550"/>
            <a:ext cx="2841000" cy="3155100"/>
          </a:xfrm>
          <a:prstGeom prst="rect">
            <a:avLst/>
          </a:prstGeom>
          <a:noFill/>
          <a:ln>
            <a:noFill/>
          </a:ln>
          <a:effectLst>
            <a:outerShdw blurRad="25400">
              <a:srgbClr val="000000">
                <a:alpha val="45882"/>
              </a:srgbClr>
            </a:outerShdw>
          </a:effectLst>
        </p:spPr>
        <p:txBody>
          <a:bodyPr anchorCtr="0" anchor="t" bIns="0" lIns="0" spcFirstLastPara="1" rIns="0" wrap="square" tIns="0">
            <a:noAutofit/>
          </a:bodyPr>
          <a:lstStyle/>
          <a:p>
            <a:pPr indent="0" lvl="0" marL="0" rtl="0" algn="l">
              <a:spcBef>
                <a:spcPts val="600"/>
              </a:spcBef>
              <a:spcAft>
                <a:spcPts val="0"/>
              </a:spcAft>
              <a:buSzPts val="2000"/>
              <a:buNone/>
            </a:pPr>
            <a:r>
              <a:t/>
            </a:r>
            <a:endParaRPr/>
          </a:p>
        </p:txBody>
      </p:sp>
      <p:sp>
        <p:nvSpPr>
          <p:cNvPr id="254" name="Google Shape;254;p3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F2F2F2"/>
              </a:buClr>
              <a:buSzPts val="700"/>
              <a:buFont typeface="Lustria"/>
              <a:buNone/>
            </a:pPr>
            <a:fld id="{00000000-1234-1234-1234-123412341234}" type="slidenum">
              <a:rPr lang="en"/>
              <a:t>‹#›</a:t>
            </a:fld>
            <a:endParaRPr/>
          </a:p>
        </p:txBody>
      </p:sp>
      <p:pic>
        <p:nvPicPr>
          <p:cNvPr id="255" name="Google Shape;255;p33"/>
          <p:cNvPicPr preferRelativeResize="0"/>
          <p:nvPr/>
        </p:nvPicPr>
        <p:blipFill rotWithShape="1">
          <a:blip r:embed="rId3">
            <a:alphaModFix/>
          </a:blip>
          <a:srcRect b="0" l="0" r="0" t="0"/>
          <a:stretch/>
        </p:blipFill>
        <p:spPr>
          <a:xfrm>
            <a:off x="451850" y="205975"/>
            <a:ext cx="8485276" cy="4543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F2F2F2"/>
              </a:buClr>
              <a:buSzPts val="700"/>
              <a:buFont typeface="Lustria"/>
              <a:buNone/>
            </a:pPr>
            <a:fld id="{00000000-1234-1234-1234-123412341234}" type="slidenum">
              <a:rPr lang="en"/>
              <a:t>‹#›</a:t>
            </a:fld>
            <a:endParaRPr/>
          </a:p>
        </p:txBody>
      </p:sp>
      <p:pic>
        <p:nvPicPr>
          <p:cNvPr id="261" name="Google Shape;261;p34"/>
          <p:cNvPicPr preferRelativeResize="0"/>
          <p:nvPr/>
        </p:nvPicPr>
        <p:blipFill rotWithShape="1">
          <a:blip r:embed="rId3">
            <a:alphaModFix/>
          </a:blip>
          <a:srcRect b="0" l="0" r="0" t="0"/>
          <a:stretch/>
        </p:blipFill>
        <p:spPr>
          <a:xfrm>
            <a:off x="353375" y="357475"/>
            <a:ext cx="8437250" cy="4392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580550" y="205975"/>
            <a:ext cx="6014400" cy="857400"/>
          </a:xfrm>
          <a:prstGeom prst="rect">
            <a:avLst/>
          </a:prstGeom>
          <a:noFill/>
          <a:ln>
            <a:noFill/>
          </a:ln>
          <a:effectLst>
            <a:outerShdw blurRad="25400">
              <a:srgbClr val="000000">
                <a:alpha val="45882"/>
              </a:srgbClr>
            </a:outerShdw>
          </a:effectLst>
        </p:spPr>
        <p:txBody>
          <a:bodyPr anchorCtr="0" anchor="b" bIns="0" lIns="0" spcFirstLastPara="1" rIns="0" wrap="square" tIns="0">
            <a:noAutofit/>
          </a:bodyPr>
          <a:lstStyle/>
          <a:p>
            <a:pPr indent="0" lvl="0" marL="0" rtl="0" algn="l">
              <a:spcBef>
                <a:spcPts val="0"/>
              </a:spcBef>
              <a:spcAft>
                <a:spcPts val="0"/>
              </a:spcAft>
              <a:buClr>
                <a:schemeClr val="lt2"/>
              </a:buClr>
              <a:buSzPts val="3200"/>
              <a:buFont typeface="Lustria"/>
              <a:buNone/>
            </a:pPr>
            <a:r>
              <a:t/>
            </a:r>
            <a:endParaRPr/>
          </a:p>
        </p:txBody>
      </p:sp>
      <p:sp>
        <p:nvSpPr>
          <p:cNvPr id="267" name="Google Shape;267;p35"/>
          <p:cNvSpPr txBox="1"/>
          <p:nvPr>
            <p:ph idx="1" type="body"/>
          </p:nvPr>
        </p:nvSpPr>
        <p:spPr>
          <a:xfrm>
            <a:off x="580550" y="1352550"/>
            <a:ext cx="2841000" cy="3155100"/>
          </a:xfrm>
          <a:prstGeom prst="rect">
            <a:avLst/>
          </a:prstGeom>
          <a:noFill/>
          <a:ln>
            <a:noFill/>
          </a:ln>
          <a:effectLst>
            <a:outerShdw blurRad="25400">
              <a:srgbClr val="000000">
                <a:alpha val="45882"/>
              </a:srgbClr>
            </a:outerShdw>
          </a:effectLst>
        </p:spPr>
        <p:txBody>
          <a:bodyPr anchorCtr="0" anchor="t" bIns="0" lIns="0" spcFirstLastPara="1" rIns="0" wrap="square" tIns="0">
            <a:noAutofit/>
          </a:bodyPr>
          <a:lstStyle/>
          <a:p>
            <a:pPr indent="0" lvl="0" marL="0" rtl="0" algn="l">
              <a:spcBef>
                <a:spcPts val="600"/>
              </a:spcBef>
              <a:spcAft>
                <a:spcPts val="0"/>
              </a:spcAft>
              <a:buSzPts val="2000"/>
              <a:buNone/>
            </a:pPr>
            <a:r>
              <a:t/>
            </a:r>
            <a:endParaRPr/>
          </a:p>
        </p:txBody>
      </p:sp>
      <p:sp>
        <p:nvSpPr>
          <p:cNvPr id="268" name="Google Shape;268;p35"/>
          <p:cNvSpPr txBox="1"/>
          <p:nvPr>
            <p:ph idx="2" type="body"/>
          </p:nvPr>
        </p:nvSpPr>
        <p:spPr>
          <a:xfrm>
            <a:off x="3753943" y="1352550"/>
            <a:ext cx="2841000" cy="3155100"/>
          </a:xfrm>
          <a:prstGeom prst="rect">
            <a:avLst/>
          </a:prstGeom>
          <a:noFill/>
          <a:ln>
            <a:noFill/>
          </a:ln>
          <a:effectLst>
            <a:outerShdw blurRad="25400">
              <a:srgbClr val="000000">
                <a:alpha val="45882"/>
              </a:srgbClr>
            </a:outerShdw>
          </a:effectLst>
        </p:spPr>
        <p:txBody>
          <a:bodyPr anchorCtr="0" anchor="t" bIns="0" lIns="0" spcFirstLastPara="1" rIns="0" wrap="square" tIns="0">
            <a:noAutofit/>
          </a:bodyPr>
          <a:lstStyle/>
          <a:p>
            <a:pPr indent="0" lvl="0" marL="0" rtl="0" algn="l">
              <a:spcBef>
                <a:spcPts val="600"/>
              </a:spcBef>
              <a:spcAft>
                <a:spcPts val="0"/>
              </a:spcAft>
              <a:buSzPts val="2000"/>
              <a:buNone/>
            </a:pPr>
            <a:r>
              <a:t/>
            </a:r>
            <a:endParaRPr/>
          </a:p>
        </p:txBody>
      </p:sp>
      <p:sp>
        <p:nvSpPr>
          <p:cNvPr id="269" name="Google Shape;269;p35"/>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F2F2F2"/>
              </a:buClr>
              <a:buSzPts val="700"/>
              <a:buFont typeface="Lustria"/>
              <a:buNone/>
            </a:pPr>
            <a:fld id="{00000000-1234-1234-1234-123412341234}" type="slidenum">
              <a:rPr lang="en"/>
              <a:t>‹#›</a:t>
            </a:fld>
            <a:endParaRPr/>
          </a:p>
        </p:txBody>
      </p:sp>
      <p:pic>
        <p:nvPicPr>
          <p:cNvPr id="270" name="Google Shape;270;p35"/>
          <p:cNvPicPr preferRelativeResize="0"/>
          <p:nvPr/>
        </p:nvPicPr>
        <p:blipFill rotWithShape="1">
          <a:blip r:embed="rId3">
            <a:alphaModFix/>
          </a:blip>
          <a:srcRect b="0" l="0" r="0" t="0"/>
          <a:stretch/>
        </p:blipFill>
        <p:spPr>
          <a:xfrm>
            <a:off x="389860" y="141675"/>
            <a:ext cx="8537453" cy="46081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idx="1" type="body"/>
          </p:nvPr>
        </p:nvSpPr>
        <p:spPr>
          <a:xfrm>
            <a:off x="580550" y="1352550"/>
            <a:ext cx="2841000" cy="3155100"/>
          </a:xfrm>
          <a:prstGeom prst="rect">
            <a:avLst/>
          </a:prstGeom>
          <a:noFill/>
          <a:ln>
            <a:noFill/>
          </a:ln>
          <a:effectLst>
            <a:outerShdw blurRad="25400">
              <a:srgbClr val="000000">
                <a:alpha val="45882"/>
              </a:srgbClr>
            </a:outerShdw>
          </a:effectLst>
        </p:spPr>
        <p:txBody>
          <a:bodyPr anchorCtr="0" anchor="t" bIns="0" lIns="0" spcFirstLastPara="1" rIns="0" wrap="square" tIns="0">
            <a:noAutofit/>
          </a:bodyPr>
          <a:lstStyle/>
          <a:p>
            <a:pPr indent="0" lvl="0" marL="0" rtl="0" algn="l">
              <a:spcBef>
                <a:spcPts val="600"/>
              </a:spcBef>
              <a:spcAft>
                <a:spcPts val="0"/>
              </a:spcAft>
              <a:buSzPts val="2000"/>
              <a:buNone/>
            </a:pPr>
            <a:r>
              <a:t/>
            </a:r>
            <a:endParaRPr/>
          </a:p>
        </p:txBody>
      </p:sp>
      <p:sp>
        <p:nvSpPr>
          <p:cNvPr id="276" name="Google Shape;276;p36"/>
          <p:cNvSpPr txBox="1"/>
          <p:nvPr>
            <p:ph idx="2" type="body"/>
          </p:nvPr>
        </p:nvSpPr>
        <p:spPr>
          <a:xfrm>
            <a:off x="3753943" y="1352550"/>
            <a:ext cx="2841000" cy="3155100"/>
          </a:xfrm>
          <a:prstGeom prst="rect">
            <a:avLst/>
          </a:prstGeom>
          <a:noFill/>
          <a:ln>
            <a:noFill/>
          </a:ln>
          <a:effectLst>
            <a:outerShdw blurRad="25400">
              <a:srgbClr val="000000">
                <a:alpha val="45882"/>
              </a:srgbClr>
            </a:outerShdw>
          </a:effectLst>
        </p:spPr>
        <p:txBody>
          <a:bodyPr anchorCtr="0" anchor="t" bIns="0" lIns="0" spcFirstLastPara="1" rIns="0" wrap="square" tIns="0">
            <a:noAutofit/>
          </a:bodyPr>
          <a:lstStyle/>
          <a:p>
            <a:pPr indent="0" lvl="0" marL="0" rtl="0" algn="l">
              <a:spcBef>
                <a:spcPts val="600"/>
              </a:spcBef>
              <a:spcAft>
                <a:spcPts val="0"/>
              </a:spcAft>
              <a:buSzPts val="2000"/>
              <a:buNone/>
            </a:pPr>
            <a:r>
              <a:t/>
            </a:r>
            <a:endParaRPr/>
          </a:p>
        </p:txBody>
      </p:sp>
      <p:sp>
        <p:nvSpPr>
          <p:cNvPr id="277" name="Google Shape;277;p36"/>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F2F2F2"/>
              </a:buClr>
              <a:buSzPts val="700"/>
              <a:buFont typeface="Lustria"/>
              <a:buNone/>
            </a:pPr>
            <a:fld id="{00000000-1234-1234-1234-123412341234}" type="slidenum">
              <a:rPr lang="en"/>
              <a:t>‹#›</a:t>
            </a:fld>
            <a:endParaRPr/>
          </a:p>
        </p:txBody>
      </p:sp>
      <p:pic>
        <p:nvPicPr>
          <p:cNvPr id="278" name="Google Shape;278;p36"/>
          <p:cNvPicPr preferRelativeResize="0"/>
          <p:nvPr/>
        </p:nvPicPr>
        <p:blipFill rotWithShape="1">
          <a:blip r:embed="rId3">
            <a:alphaModFix/>
          </a:blip>
          <a:srcRect b="0" l="0" r="0" t="0"/>
          <a:stretch/>
        </p:blipFill>
        <p:spPr>
          <a:xfrm>
            <a:off x="64300" y="257225"/>
            <a:ext cx="8829676" cy="42969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580550" y="205975"/>
            <a:ext cx="6014400" cy="857400"/>
          </a:xfrm>
          <a:prstGeom prst="rect">
            <a:avLst/>
          </a:prstGeom>
          <a:noFill/>
          <a:ln>
            <a:noFill/>
          </a:ln>
          <a:effectLst>
            <a:outerShdw blurRad="25400">
              <a:srgbClr val="000000">
                <a:alpha val="45882"/>
              </a:srgbClr>
            </a:outerShdw>
          </a:effectLst>
        </p:spPr>
        <p:txBody>
          <a:bodyPr anchorCtr="0" anchor="b" bIns="0" lIns="0" spcFirstLastPara="1" rIns="0" wrap="square" tIns="0">
            <a:noAutofit/>
          </a:bodyPr>
          <a:lstStyle/>
          <a:p>
            <a:pPr indent="0" lvl="0" marL="0" rtl="0" algn="l">
              <a:spcBef>
                <a:spcPts val="0"/>
              </a:spcBef>
              <a:spcAft>
                <a:spcPts val="0"/>
              </a:spcAft>
              <a:buClr>
                <a:schemeClr val="lt2"/>
              </a:buClr>
              <a:buSzPts val="3200"/>
              <a:buFont typeface="Lustria"/>
              <a:buNone/>
            </a:pPr>
            <a:r>
              <a:t/>
            </a:r>
            <a:endParaRPr/>
          </a:p>
        </p:txBody>
      </p:sp>
      <p:sp>
        <p:nvSpPr>
          <p:cNvPr id="284" name="Google Shape;284;p37"/>
          <p:cNvSpPr txBox="1"/>
          <p:nvPr>
            <p:ph idx="1" type="body"/>
          </p:nvPr>
        </p:nvSpPr>
        <p:spPr>
          <a:xfrm>
            <a:off x="580550" y="1352550"/>
            <a:ext cx="2841000" cy="3155100"/>
          </a:xfrm>
          <a:prstGeom prst="rect">
            <a:avLst/>
          </a:prstGeom>
          <a:noFill/>
          <a:ln>
            <a:noFill/>
          </a:ln>
          <a:effectLst>
            <a:outerShdw blurRad="25400">
              <a:srgbClr val="000000">
                <a:alpha val="45882"/>
              </a:srgbClr>
            </a:outerShdw>
          </a:effectLst>
        </p:spPr>
        <p:txBody>
          <a:bodyPr anchorCtr="0" anchor="t" bIns="0" lIns="0" spcFirstLastPara="1" rIns="0" wrap="square" tIns="0">
            <a:noAutofit/>
          </a:bodyPr>
          <a:lstStyle/>
          <a:p>
            <a:pPr indent="0" lvl="0" marL="0" rtl="0" algn="l">
              <a:spcBef>
                <a:spcPts val="600"/>
              </a:spcBef>
              <a:spcAft>
                <a:spcPts val="0"/>
              </a:spcAft>
              <a:buSzPts val="2000"/>
              <a:buNone/>
            </a:pPr>
            <a:r>
              <a:t/>
            </a:r>
            <a:endParaRPr/>
          </a:p>
        </p:txBody>
      </p:sp>
      <p:sp>
        <p:nvSpPr>
          <p:cNvPr id="285" name="Google Shape;285;p37"/>
          <p:cNvSpPr txBox="1"/>
          <p:nvPr>
            <p:ph idx="2" type="body"/>
          </p:nvPr>
        </p:nvSpPr>
        <p:spPr>
          <a:xfrm>
            <a:off x="3753943" y="1352550"/>
            <a:ext cx="2841000" cy="3155100"/>
          </a:xfrm>
          <a:prstGeom prst="rect">
            <a:avLst/>
          </a:prstGeom>
          <a:noFill/>
          <a:ln>
            <a:noFill/>
          </a:ln>
          <a:effectLst>
            <a:outerShdw blurRad="25400">
              <a:srgbClr val="000000">
                <a:alpha val="45882"/>
              </a:srgbClr>
            </a:outerShdw>
          </a:effectLst>
        </p:spPr>
        <p:txBody>
          <a:bodyPr anchorCtr="0" anchor="t" bIns="0" lIns="0" spcFirstLastPara="1" rIns="0" wrap="square" tIns="0">
            <a:noAutofit/>
          </a:bodyPr>
          <a:lstStyle/>
          <a:p>
            <a:pPr indent="0" lvl="0" marL="0" rtl="0" algn="l">
              <a:spcBef>
                <a:spcPts val="600"/>
              </a:spcBef>
              <a:spcAft>
                <a:spcPts val="0"/>
              </a:spcAft>
              <a:buSzPts val="2000"/>
              <a:buNone/>
            </a:pPr>
            <a:r>
              <a:t/>
            </a:r>
            <a:endParaRPr/>
          </a:p>
        </p:txBody>
      </p:sp>
      <p:sp>
        <p:nvSpPr>
          <p:cNvPr id="286" name="Google Shape;286;p37"/>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F2F2F2"/>
              </a:buClr>
              <a:buSzPts val="700"/>
              <a:buFont typeface="Lustria"/>
              <a:buNone/>
            </a:pPr>
            <a:fld id="{00000000-1234-1234-1234-123412341234}" type="slidenum">
              <a:rPr lang="en"/>
              <a:t>‹#›</a:t>
            </a:fld>
            <a:endParaRPr/>
          </a:p>
        </p:txBody>
      </p:sp>
      <p:pic>
        <p:nvPicPr>
          <p:cNvPr id="287" name="Google Shape;287;p37"/>
          <p:cNvPicPr preferRelativeResize="0"/>
          <p:nvPr/>
        </p:nvPicPr>
        <p:blipFill rotWithShape="1">
          <a:blip r:embed="rId3">
            <a:alphaModFix/>
          </a:blip>
          <a:srcRect b="0" l="0" r="0" t="0"/>
          <a:stretch/>
        </p:blipFill>
        <p:spPr>
          <a:xfrm>
            <a:off x="298810" y="205975"/>
            <a:ext cx="8730464" cy="4543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666300" y="275000"/>
            <a:ext cx="6014400" cy="857400"/>
          </a:xfrm>
          <a:prstGeom prst="rect">
            <a:avLst/>
          </a:prstGeom>
          <a:noFill/>
          <a:ln>
            <a:noFill/>
          </a:ln>
          <a:effectLst>
            <a:outerShdw blurRad="25400">
              <a:srgbClr val="000000">
                <a:alpha val="45882"/>
              </a:srgbClr>
            </a:outerShdw>
          </a:effectLst>
        </p:spPr>
        <p:txBody>
          <a:bodyPr anchorCtr="0" anchor="b" bIns="0" lIns="0" spcFirstLastPara="1" rIns="0" wrap="square" tIns="0">
            <a:noAutofit/>
          </a:bodyPr>
          <a:lstStyle/>
          <a:p>
            <a:pPr indent="0" lvl="0" marL="0" rtl="0" algn="l">
              <a:spcBef>
                <a:spcPts val="0"/>
              </a:spcBef>
              <a:spcAft>
                <a:spcPts val="0"/>
              </a:spcAft>
              <a:buClr>
                <a:schemeClr val="lt2"/>
              </a:buClr>
              <a:buSzPts val="3200"/>
              <a:buFont typeface="Lustria"/>
              <a:buNone/>
            </a:pPr>
            <a:r>
              <a:t/>
            </a:r>
            <a:endParaRPr/>
          </a:p>
        </p:txBody>
      </p:sp>
      <p:sp>
        <p:nvSpPr>
          <p:cNvPr id="293" name="Google Shape;293;p38"/>
          <p:cNvSpPr txBox="1"/>
          <p:nvPr>
            <p:ph idx="1" type="body"/>
          </p:nvPr>
        </p:nvSpPr>
        <p:spPr>
          <a:xfrm>
            <a:off x="580550" y="1352550"/>
            <a:ext cx="2841000" cy="3155100"/>
          </a:xfrm>
          <a:prstGeom prst="rect">
            <a:avLst/>
          </a:prstGeom>
          <a:noFill/>
          <a:ln>
            <a:noFill/>
          </a:ln>
          <a:effectLst>
            <a:outerShdw blurRad="25400">
              <a:srgbClr val="000000">
                <a:alpha val="45882"/>
              </a:srgbClr>
            </a:outerShdw>
          </a:effectLst>
        </p:spPr>
        <p:txBody>
          <a:bodyPr anchorCtr="0" anchor="t" bIns="0" lIns="0" spcFirstLastPara="1" rIns="0" wrap="square" tIns="0">
            <a:noAutofit/>
          </a:bodyPr>
          <a:lstStyle/>
          <a:p>
            <a:pPr indent="0" lvl="0" marL="0" rtl="0" algn="l">
              <a:spcBef>
                <a:spcPts val="600"/>
              </a:spcBef>
              <a:spcAft>
                <a:spcPts val="0"/>
              </a:spcAft>
              <a:buSzPts val="2000"/>
              <a:buNone/>
            </a:pPr>
            <a:r>
              <a:t/>
            </a:r>
            <a:endParaRPr/>
          </a:p>
        </p:txBody>
      </p:sp>
      <p:sp>
        <p:nvSpPr>
          <p:cNvPr id="294" name="Google Shape;294;p38"/>
          <p:cNvSpPr txBox="1"/>
          <p:nvPr>
            <p:ph idx="2" type="body"/>
          </p:nvPr>
        </p:nvSpPr>
        <p:spPr>
          <a:xfrm>
            <a:off x="3753943" y="1352550"/>
            <a:ext cx="2841000" cy="3155100"/>
          </a:xfrm>
          <a:prstGeom prst="rect">
            <a:avLst/>
          </a:prstGeom>
          <a:noFill/>
          <a:ln>
            <a:noFill/>
          </a:ln>
          <a:effectLst>
            <a:outerShdw blurRad="25400">
              <a:srgbClr val="000000">
                <a:alpha val="45882"/>
              </a:srgbClr>
            </a:outerShdw>
          </a:effectLst>
        </p:spPr>
        <p:txBody>
          <a:bodyPr anchorCtr="0" anchor="t" bIns="0" lIns="0" spcFirstLastPara="1" rIns="0" wrap="square" tIns="0">
            <a:noAutofit/>
          </a:bodyPr>
          <a:lstStyle/>
          <a:p>
            <a:pPr indent="0" lvl="0" marL="0" rtl="0" algn="l">
              <a:spcBef>
                <a:spcPts val="600"/>
              </a:spcBef>
              <a:spcAft>
                <a:spcPts val="0"/>
              </a:spcAft>
              <a:buSzPts val="2000"/>
              <a:buNone/>
            </a:pPr>
            <a:r>
              <a:t/>
            </a:r>
            <a:endParaRPr/>
          </a:p>
        </p:txBody>
      </p:sp>
      <p:sp>
        <p:nvSpPr>
          <p:cNvPr id="295" name="Google Shape;295;p38"/>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F2F2F2"/>
              </a:buClr>
              <a:buSzPts val="700"/>
              <a:buFont typeface="Lustria"/>
              <a:buNone/>
            </a:pPr>
            <a:fld id="{00000000-1234-1234-1234-123412341234}" type="slidenum">
              <a:rPr lang="en"/>
              <a:t>‹#›</a:t>
            </a:fld>
            <a:endParaRPr/>
          </a:p>
        </p:txBody>
      </p:sp>
      <p:pic>
        <p:nvPicPr>
          <p:cNvPr id="296" name="Google Shape;296;p38"/>
          <p:cNvPicPr preferRelativeResize="0"/>
          <p:nvPr/>
        </p:nvPicPr>
        <p:blipFill rotWithShape="1">
          <a:blip r:embed="rId3">
            <a:alphaModFix/>
          </a:blip>
          <a:srcRect b="0" l="0" r="0" t="0"/>
          <a:stretch/>
        </p:blipFill>
        <p:spPr>
          <a:xfrm>
            <a:off x="199625" y="121125"/>
            <a:ext cx="8758651" cy="4743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9"/>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F2F2F2"/>
              </a:buClr>
              <a:buSzPts val="700"/>
              <a:buFont typeface="Lustria"/>
              <a:buNone/>
            </a:pPr>
            <a:fld id="{00000000-1234-1234-1234-123412341234}" type="slidenum">
              <a:rPr lang="en"/>
              <a:t>‹#›</a:t>
            </a:fld>
            <a:endParaRPr/>
          </a:p>
        </p:txBody>
      </p:sp>
      <p:pic>
        <p:nvPicPr>
          <p:cNvPr id="302" name="Google Shape;302;p39"/>
          <p:cNvPicPr preferRelativeResize="0"/>
          <p:nvPr/>
        </p:nvPicPr>
        <p:blipFill rotWithShape="1">
          <a:blip r:embed="rId3">
            <a:alphaModFix/>
          </a:blip>
          <a:srcRect b="0" l="0" r="0" t="0"/>
          <a:stretch/>
        </p:blipFill>
        <p:spPr>
          <a:xfrm>
            <a:off x="245275" y="417775"/>
            <a:ext cx="8636455" cy="4232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txBox="1"/>
          <p:nvPr>
            <p:ph type="title"/>
          </p:nvPr>
        </p:nvSpPr>
        <p:spPr>
          <a:xfrm>
            <a:off x="580550" y="205975"/>
            <a:ext cx="6014400" cy="857400"/>
          </a:xfrm>
          <a:prstGeom prst="rect">
            <a:avLst/>
          </a:prstGeom>
          <a:noFill/>
          <a:ln>
            <a:noFill/>
          </a:ln>
          <a:effectLst>
            <a:outerShdw blurRad="25400">
              <a:srgbClr val="000000">
                <a:alpha val="45882"/>
              </a:srgbClr>
            </a:outerShdw>
          </a:effectLst>
        </p:spPr>
        <p:txBody>
          <a:bodyPr anchorCtr="0" anchor="b" bIns="0" lIns="0" spcFirstLastPara="1" rIns="0" wrap="square" tIns="0">
            <a:noAutofit/>
          </a:bodyPr>
          <a:lstStyle/>
          <a:p>
            <a:pPr indent="-342891" lvl="0" marL="342891" rtl="0" algn="l">
              <a:spcBef>
                <a:spcPts val="0"/>
              </a:spcBef>
              <a:spcAft>
                <a:spcPts val="0"/>
              </a:spcAft>
              <a:buClr>
                <a:srgbClr val="000000"/>
              </a:buClr>
              <a:buSzPts val="2400"/>
              <a:buFont typeface="Arial"/>
              <a:buNone/>
            </a:pPr>
            <a:r>
              <a:rPr b="0" lang="en" sz="2400">
                <a:solidFill>
                  <a:schemeClr val="lt1"/>
                </a:solidFill>
                <a:latin typeface="Trebuchet MS"/>
                <a:ea typeface="Trebuchet MS"/>
                <a:cs typeface="Trebuchet MS"/>
                <a:sym typeface="Trebuchet MS"/>
              </a:rPr>
              <a:t>Any other information</a:t>
            </a:r>
            <a:endParaRPr b="0" sz="1400">
              <a:solidFill>
                <a:schemeClr val="lt1"/>
              </a:solidFill>
              <a:latin typeface="Arial"/>
              <a:ea typeface="Arial"/>
              <a:cs typeface="Arial"/>
              <a:sym typeface="Arial"/>
            </a:endParaRPr>
          </a:p>
          <a:p>
            <a:pPr indent="0" lvl="0" marL="0" rtl="0" algn="l">
              <a:spcBef>
                <a:spcPts val="0"/>
              </a:spcBef>
              <a:spcAft>
                <a:spcPts val="0"/>
              </a:spcAft>
              <a:buClr>
                <a:schemeClr val="lt2"/>
              </a:buClr>
              <a:buSzPts val="3200"/>
              <a:buFont typeface="Lustria"/>
              <a:buNone/>
            </a:pPr>
            <a:r>
              <a:t/>
            </a:r>
            <a:endParaRPr>
              <a:solidFill>
                <a:schemeClr val="lt1"/>
              </a:solidFill>
            </a:endParaRPr>
          </a:p>
        </p:txBody>
      </p:sp>
      <p:sp>
        <p:nvSpPr>
          <p:cNvPr id="308" name="Google Shape;308;p40"/>
          <p:cNvSpPr txBox="1"/>
          <p:nvPr>
            <p:ph idx="1" type="body"/>
          </p:nvPr>
        </p:nvSpPr>
        <p:spPr>
          <a:xfrm>
            <a:off x="580550" y="857693"/>
            <a:ext cx="7756200" cy="3480391"/>
          </a:xfrm>
          <a:prstGeom prst="rect">
            <a:avLst/>
          </a:prstGeom>
          <a:noFill/>
          <a:ln>
            <a:noFill/>
          </a:ln>
          <a:effectLst>
            <a:outerShdw blurRad="25400">
              <a:srgbClr val="000000">
                <a:alpha val="45882"/>
              </a:srgbClr>
            </a:outerShdw>
          </a:effectLst>
        </p:spPr>
        <p:txBody>
          <a:bodyPr anchorCtr="0" anchor="t" bIns="0" lIns="0" spcFirstLastPara="1" rIns="0" wrap="square" tIns="0">
            <a:noAutofit/>
          </a:bodyPr>
          <a:lstStyle/>
          <a:p>
            <a:pPr indent="0" lvl="0" marL="355591" rtl="0" algn="l">
              <a:lnSpc>
                <a:spcPct val="100000"/>
              </a:lnSpc>
              <a:spcBef>
                <a:spcPts val="0"/>
              </a:spcBef>
              <a:spcAft>
                <a:spcPts val="0"/>
              </a:spcAft>
              <a:buClr>
                <a:schemeClr val="lt1"/>
              </a:buClr>
              <a:buSzPts val="2200"/>
              <a:buNone/>
            </a:pPr>
            <a:r>
              <a:t/>
            </a:r>
            <a:endParaRPr sz="2400">
              <a:solidFill>
                <a:schemeClr val="lt1"/>
              </a:solidFill>
              <a:latin typeface="Times New Roman"/>
              <a:ea typeface="Times New Roman"/>
              <a:cs typeface="Times New Roman"/>
              <a:sym typeface="Times New Roman"/>
            </a:endParaRPr>
          </a:p>
          <a:p>
            <a:pPr indent="0" lvl="0" marL="355591" rtl="0" algn="l">
              <a:lnSpc>
                <a:spcPct val="100000"/>
              </a:lnSpc>
              <a:spcBef>
                <a:spcPts val="0"/>
              </a:spcBef>
              <a:spcAft>
                <a:spcPts val="0"/>
              </a:spcAft>
              <a:buClr>
                <a:schemeClr val="lt1"/>
              </a:buClr>
              <a:buSzPts val="2200"/>
              <a:buNone/>
            </a:pPr>
            <a:r>
              <a:rPr lang="en" sz="2400" u="sng">
                <a:solidFill>
                  <a:schemeClr val="lt1"/>
                </a:solidFill>
                <a:latin typeface="Times New Roman"/>
                <a:ea typeface="Times New Roman"/>
                <a:cs typeface="Times New Roman"/>
                <a:sym typeface="Times New Roman"/>
              </a:rPr>
              <a:t>Progress overview </a:t>
            </a:r>
            <a:endParaRPr sz="2200">
              <a:latin typeface="Times New Roman"/>
              <a:ea typeface="Times New Roman"/>
              <a:cs typeface="Times New Roman"/>
              <a:sym typeface="Times New Roman"/>
            </a:endParaRPr>
          </a:p>
          <a:p>
            <a:pPr indent="0" lvl="0" marL="355591" rtl="0" algn="l">
              <a:lnSpc>
                <a:spcPct val="100000"/>
              </a:lnSpc>
              <a:spcBef>
                <a:spcPts val="0"/>
              </a:spcBef>
              <a:spcAft>
                <a:spcPts val="0"/>
              </a:spcAft>
              <a:buClr>
                <a:schemeClr val="lt1"/>
              </a:buClr>
              <a:buSzPts val="2200"/>
              <a:buNone/>
            </a:pPr>
            <a:r>
              <a:t/>
            </a:r>
            <a:endParaRPr sz="2400">
              <a:solidFill>
                <a:schemeClr val="lt1"/>
              </a:solidFill>
              <a:latin typeface="Times New Roman"/>
              <a:ea typeface="Times New Roman"/>
              <a:cs typeface="Times New Roman"/>
              <a:sym typeface="Times New Roman"/>
            </a:endParaRPr>
          </a:p>
          <a:p>
            <a:pPr indent="0" lvl="0" marL="457200" rtl="0" algn="l">
              <a:lnSpc>
                <a:spcPct val="100000"/>
              </a:lnSpc>
              <a:spcBef>
                <a:spcPts val="200"/>
              </a:spcBef>
              <a:spcAft>
                <a:spcPts val="0"/>
              </a:spcAft>
              <a:buClr>
                <a:srgbClr val="000000"/>
              </a:buClr>
              <a:buSzPts val="2700"/>
              <a:buFont typeface="Arial"/>
              <a:buNone/>
            </a:pPr>
            <a:r>
              <a:rPr lang="en" sz="1750">
                <a:solidFill>
                  <a:schemeClr val="lt1"/>
                </a:solidFill>
                <a:latin typeface="Times New Roman"/>
                <a:ea typeface="Times New Roman"/>
                <a:cs typeface="Times New Roman"/>
                <a:sym typeface="Times New Roman"/>
              </a:rPr>
              <a:t>The data for this kernel is a slightly modified version of the </a:t>
            </a:r>
            <a:r>
              <a:rPr b="1" lang="en" sz="1750">
                <a:solidFill>
                  <a:schemeClr val="lt1"/>
                </a:solidFill>
                <a:uFill>
                  <a:noFill/>
                </a:uFill>
                <a:latin typeface="Times New Roman"/>
                <a:ea typeface="Times New Roman"/>
                <a:cs typeface="Times New Roman"/>
                <a:sym typeface="Times New Roman"/>
                <a:hlinkClick r:id="rId3">
                  <a:extLst>
                    <a:ext uri="{A12FA001-AC4F-418D-AE19-62706E023703}">
                      <ahyp:hlinkClr val="tx"/>
                    </a:ext>
                  </a:extLst>
                </a:hlinkClick>
              </a:rPr>
              <a:t>PatchCamelyon (PCam)</a:t>
            </a:r>
            <a:r>
              <a:rPr b="1" lang="en" sz="1750">
                <a:solidFill>
                  <a:schemeClr val="lt1"/>
                </a:solidFill>
                <a:latin typeface="Times New Roman"/>
                <a:ea typeface="Times New Roman"/>
                <a:cs typeface="Times New Roman"/>
                <a:sym typeface="Times New Roman"/>
              </a:rPr>
              <a:t> benchmark dataset.</a:t>
            </a:r>
            <a:r>
              <a:rPr lang="en" sz="1650">
                <a:solidFill>
                  <a:schemeClr val="lt1"/>
                </a:solidFill>
                <a:latin typeface="Times New Roman"/>
                <a:ea typeface="Times New Roman"/>
                <a:cs typeface="Times New Roman"/>
                <a:sym typeface="Times New Roman"/>
              </a:rPr>
              <a:t>The PatchCamelyon benchmark is a new and challenging image classification dataset. It consists of 327.680 color images (96 x 96px) extracted from histopathologic scans of lymph node sections.</a:t>
            </a:r>
            <a:endParaRPr b="1" sz="4200">
              <a:solidFill>
                <a:schemeClr val="lt1"/>
              </a:solidFill>
              <a:latin typeface="Times New Roman"/>
              <a:ea typeface="Times New Roman"/>
              <a:cs typeface="Times New Roman"/>
              <a:sym typeface="Times New Roman"/>
            </a:endParaRPr>
          </a:p>
          <a:p>
            <a:pPr indent="-190500" lvl="0" marL="685791" rtl="0" algn="l">
              <a:lnSpc>
                <a:spcPct val="100000"/>
              </a:lnSpc>
              <a:spcBef>
                <a:spcPts val="0"/>
              </a:spcBef>
              <a:spcAft>
                <a:spcPts val="0"/>
              </a:spcAft>
              <a:buClr>
                <a:srgbClr val="000000"/>
              </a:buClr>
              <a:buSzPts val="2400"/>
              <a:buFont typeface="Arial"/>
              <a:buNone/>
            </a:pPr>
            <a:r>
              <a:t/>
            </a:r>
            <a:endParaRPr sz="3000">
              <a:solidFill>
                <a:schemeClr val="lt1"/>
              </a:solidFill>
              <a:latin typeface="Times New Roman"/>
              <a:ea typeface="Times New Roman"/>
              <a:cs typeface="Times New Roman"/>
              <a:sym typeface="Times New Roman"/>
            </a:endParaRPr>
          </a:p>
          <a:p>
            <a:pPr indent="0" lvl="0" marL="0" rtl="0" algn="l">
              <a:spcBef>
                <a:spcPts val="600"/>
              </a:spcBef>
              <a:spcAft>
                <a:spcPts val="0"/>
              </a:spcAft>
              <a:buSzPts val="2000"/>
              <a:buNone/>
            </a:pPr>
            <a:r>
              <a:t/>
            </a:r>
            <a:endParaRPr sz="2200">
              <a:solidFill>
                <a:schemeClr val="lt1"/>
              </a:solidFill>
              <a:latin typeface="Times New Roman"/>
              <a:ea typeface="Times New Roman"/>
              <a:cs typeface="Times New Roman"/>
              <a:sym typeface="Times New Roman"/>
            </a:endParaRPr>
          </a:p>
        </p:txBody>
      </p:sp>
      <p:sp>
        <p:nvSpPr>
          <p:cNvPr id="309" name="Google Shape;309;p40"/>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F2F2F2"/>
              </a:buClr>
              <a:buSzPts val="700"/>
              <a:buFont typeface="Lustria"/>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1"/>
          <p:cNvSpPr txBox="1"/>
          <p:nvPr>
            <p:ph idx="12" type="sldNum"/>
          </p:nvPr>
        </p:nvSpPr>
        <p:spPr>
          <a:xfrm>
            <a:off x="7885509" y="4412457"/>
            <a:ext cx="5652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F2F2F2"/>
              </a:buClr>
              <a:buSzPts val="700"/>
              <a:buFont typeface="Lustria"/>
              <a:buNone/>
            </a:pPr>
            <a:fld id="{00000000-1234-1234-1234-123412341234}" type="slidenum">
              <a:rPr lang="en"/>
              <a:t>‹#›</a:t>
            </a:fld>
            <a:endParaRPr/>
          </a:p>
        </p:txBody>
      </p:sp>
      <p:pic>
        <p:nvPicPr>
          <p:cNvPr id="315" name="Google Shape;315;p41"/>
          <p:cNvPicPr preferRelativeResize="0"/>
          <p:nvPr/>
        </p:nvPicPr>
        <p:blipFill>
          <a:blip r:embed="rId3">
            <a:alphaModFix/>
          </a:blip>
          <a:stretch>
            <a:fillRect/>
          </a:stretch>
        </p:blipFill>
        <p:spPr>
          <a:xfrm>
            <a:off x="729600" y="785238"/>
            <a:ext cx="8005626" cy="3573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ctrTitle"/>
          </p:nvPr>
        </p:nvSpPr>
        <p:spPr>
          <a:xfrm>
            <a:off x="437707" y="498082"/>
            <a:ext cx="3911100" cy="423000"/>
          </a:xfrm>
          <a:prstGeom prst="rect">
            <a:avLst/>
          </a:prstGeom>
          <a:noFill/>
          <a:ln>
            <a:noFill/>
          </a:ln>
          <a:effectLst>
            <a:outerShdw blurRad="25400">
              <a:srgbClr val="000000">
                <a:alpha val="45882"/>
              </a:srgbClr>
            </a:outerShdw>
          </a:effectLst>
        </p:spPr>
        <p:txBody>
          <a:bodyPr anchorCtr="0" anchor="b" bIns="0" lIns="0" spcFirstLastPara="1" rIns="0" wrap="square" tIns="0">
            <a:noAutofit/>
          </a:bodyPr>
          <a:lstStyle/>
          <a:p>
            <a:pPr indent="0" lvl="0" marL="0" rtl="0" algn="l">
              <a:spcBef>
                <a:spcPts val="0"/>
              </a:spcBef>
              <a:spcAft>
                <a:spcPts val="0"/>
              </a:spcAft>
              <a:buClr>
                <a:schemeClr val="lt1"/>
              </a:buClr>
              <a:buSzPts val="3600"/>
              <a:buFont typeface="Trebuchet MS"/>
              <a:buNone/>
            </a:pPr>
            <a:r>
              <a:rPr lang="en" sz="2700">
                <a:solidFill>
                  <a:schemeClr val="lt1"/>
                </a:solidFill>
                <a:latin typeface="Trebuchet MS"/>
                <a:ea typeface="Trebuchet MS"/>
                <a:cs typeface="Trebuchet MS"/>
                <a:sym typeface="Trebuchet MS"/>
              </a:rPr>
              <a:t>Outline</a:t>
            </a:r>
            <a:endParaRPr sz="2700">
              <a:solidFill>
                <a:schemeClr val="lt1"/>
              </a:solidFill>
              <a:latin typeface="Trebuchet MS"/>
              <a:ea typeface="Trebuchet MS"/>
              <a:cs typeface="Trebuchet MS"/>
              <a:sym typeface="Trebuchet MS"/>
            </a:endParaRPr>
          </a:p>
        </p:txBody>
      </p:sp>
      <p:sp>
        <p:nvSpPr>
          <p:cNvPr id="168" name="Google Shape;168;p24"/>
          <p:cNvSpPr txBox="1"/>
          <p:nvPr>
            <p:ph idx="1" type="subTitle"/>
          </p:nvPr>
        </p:nvSpPr>
        <p:spPr>
          <a:xfrm>
            <a:off x="437707" y="1402062"/>
            <a:ext cx="4263900" cy="1618500"/>
          </a:xfrm>
          <a:prstGeom prst="rect">
            <a:avLst/>
          </a:prstGeom>
          <a:noFill/>
          <a:ln>
            <a:noFill/>
          </a:ln>
          <a:effectLst>
            <a:outerShdw blurRad="25400">
              <a:srgbClr val="000000">
                <a:alpha val="45882"/>
              </a:srgbClr>
            </a:outerShdw>
          </a:effectLst>
        </p:spPr>
        <p:txBody>
          <a:bodyPr anchorCtr="0" anchor="t" bIns="0" lIns="0" spcFirstLastPara="1" rIns="0" wrap="square" tIns="0">
            <a:noAutofit/>
          </a:bodyPr>
          <a:lstStyle/>
          <a:p>
            <a:pPr indent="-323850" lvl="0" marL="685791" rtl="0" algn="just">
              <a:lnSpc>
                <a:spcPct val="100000"/>
              </a:lnSpc>
              <a:spcBef>
                <a:spcPts val="0"/>
              </a:spcBef>
              <a:spcAft>
                <a:spcPts val="0"/>
              </a:spcAft>
              <a:buClr>
                <a:schemeClr val="lt1"/>
              </a:buClr>
              <a:buSzPts val="2100"/>
              <a:buFont typeface="Times New Roman"/>
              <a:buChar char="•"/>
            </a:pPr>
            <a:r>
              <a:rPr lang="en" sz="2100">
                <a:solidFill>
                  <a:schemeClr val="lt1"/>
                </a:solidFill>
                <a:latin typeface="Times New Roman"/>
                <a:ea typeface="Times New Roman"/>
                <a:cs typeface="Times New Roman"/>
                <a:sym typeface="Times New Roman"/>
              </a:rPr>
              <a:t>Problem Statement </a:t>
            </a:r>
            <a:endParaRPr sz="1100">
              <a:solidFill>
                <a:schemeClr val="lt1"/>
              </a:solidFill>
              <a:latin typeface="Times New Roman"/>
              <a:ea typeface="Times New Roman"/>
              <a:cs typeface="Times New Roman"/>
              <a:sym typeface="Times New Roman"/>
            </a:endParaRPr>
          </a:p>
          <a:p>
            <a:pPr indent="-323850" lvl="0" marL="685791" rtl="0" algn="just">
              <a:lnSpc>
                <a:spcPct val="100000"/>
              </a:lnSpc>
              <a:spcBef>
                <a:spcPts val="0"/>
              </a:spcBef>
              <a:spcAft>
                <a:spcPts val="0"/>
              </a:spcAft>
              <a:buClr>
                <a:schemeClr val="lt1"/>
              </a:buClr>
              <a:buSzPts val="2100"/>
              <a:buFont typeface="Times New Roman"/>
              <a:buChar char="•"/>
            </a:pPr>
            <a:r>
              <a:rPr lang="en" sz="2100">
                <a:solidFill>
                  <a:schemeClr val="lt1"/>
                </a:solidFill>
                <a:latin typeface="Times New Roman"/>
                <a:ea typeface="Times New Roman"/>
                <a:cs typeface="Times New Roman"/>
                <a:sym typeface="Times New Roman"/>
              </a:rPr>
              <a:t>Scope and Feasibility study </a:t>
            </a:r>
            <a:endParaRPr sz="1100">
              <a:solidFill>
                <a:schemeClr val="lt1"/>
              </a:solidFill>
              <a:latin typeface="Times New Roman"/>
              <a:ea typeface="Times New Roman"/>
              <a:cs typeface="Times New Roman"/>
              <a:sym typeface="Times New Roman"/>
            </a:endParaRPr>
          </a:p>
          <a:p>
            <a:pPr indent="-323850" lvl="0" marL="685791" rtl="0" algn="just">
              <a:lnSpc>
                <a:spcPct val="100000"/>
              </a:lnSpc>
              <a:spcBef>
                <a:spcPts val="0"/>
              </a:spcBef>
              <a:spcAft>
                <a:spcPts val="0"/>
              </a:spcAft>
              <a:buClr>
                <a:schemeClr val="lt1"/>
              </a:buClr>
              <a:buSzPts val="2100"/>
              <a:buFont typeface="Times New Roman"/>
              <a:buChar char="•"/>
            </a:pPr>
            <a:r>
              <a:rPr lang="en" sz="2100">
                <a:solidFill>
                  <a:schemeClr val="lt1"/>
                </a:solidFill>
                <a:latin typeface="Times New Roman"/>
                <a:ea typeface="Times New Roman"/>
                <a:cs typeface="Times New Roman"/>
                <a:sym typeface="Times New Roman"/>
              </a:rPr>
              <a:t>Applications/Use cases </a:t>
            </a:r>
            <a:endParaRPr sz="1100">
              <a:solidFill>
                <a:schemeClr val="lt1"/>
              </a:solidFill>
              <a:latin typeface="Times New Roman"/>
              <a:ea typeface="Times New Roman"/>
              <a:cs typeface="Times New Roman"/>
              <a:sym typeface="Times New Roman"/>
            </a:endParaRPr>
          </a:p>
          <a:p>
            <a:pPr indent="-323850" lvl="0" marL="685791" rtl="0" algn="just">
              <a:lnSpc>
                <a:spcPct val="100000"/>
              </a:lnSpc>
              <a:spcBef>
                <a:spcPts val="0"/>
              </a:spcBef>
              <a:spcAft>
                <a:spcPts val="0"/>
              </a:spcAft>
              <a:buClr>
                <a:schemeClr val="lt1"/>
              </a:buClr>
              <a:buSzPts val="2100"/>
              <a:buFont typeface="Times New Roman"/>
              <a:buChar char="•"/>
            </a:pPr>
            <a:r>
              <a:rPr lang="en" sz="2100">
                <a:solidFill>
                  <a:schemeClr val="lt1"/>
                </a:solidFill>
                <a:latin typeface="Times New Roman"/>
                <a:ea typeface="Times New Roman"/>
                <a:cs typeface="Times New Roman"/>
                <a:sym typeface="Times New Roman"/>
              </a:rPr>
              <a:t>Expected Deliverables</a:t>
            </a:r>
            <a:endParaRPr sz="1100">
              <a:solidFill>
                <a:schemeClr val="lt1"/>
              </a:solidFill>
              <a:latin typeface="Times New Roman"/>
              <a:ea typeface="Times New Roman"/>
              <a:cs typeface="Times New Roman"/>
              <a:sym typeface="Times New Roman"/>
            </a:endParaRPr>
          </a:p>
          <a:p>
            <a:pPr indent="-323850" lvl="0" marL="685791" rtl="0" algn="just">
              <a:lnSpc>
                <a:spcPct val="100000"/>
              </a:lnSpc>
              <a:spcBef>
                <a:spcPts val="0"/>
              </a:spcBef>
              <a:spcAft>
                <a:spcPts val="0"/>
              </a:spcAft>
              <a:buClr>
                <a:schemeClr val="lt1"/>
              </a:buClr>
              <a:buSzPts val="2100"/>
              <a:buFont typeface="Times New Roman"/>
              <a:buChar char="•"/>
            </a:pPr>
            <a:r>
              <a:rPr lang="en" sz="2100">
                <a:solidFill>
                  <a:schemeClr val="lt1"/>
                </a:solidFill>
                <a:latin typeface="Times New Roman"/>
                <a:ea typeface="Times New Roman"/>
                <a:cs typeface="Times New Roman"/>
                <a:sym typeface="Times New Roman"/>
              </a:rPr>
              <a:t>Capstone (Phase-I &amp; Phase-II) Project Timeline </a:t>
            </a:r>
            <a:endParaRPr sz="1100">
              <a:solidFill>
                <a:schemeClr val="lt1"/>
              </a:solidFill>
              <a:latin typeface="Times New Roman"/>
              <a:ea typeface="Times New Roman"/>
              <a:cs typeface="Times New Roman"/>
              <a:sym typeface="Times New Roman"/>
            </a:endParaRPr>
          </a:p>
          <a:p>
            <a:pPr indent="-323850" lvl="0" marL="685791" rtl="0" algn="just">
              <a:lnSpc>
                <a:spcPct val="100000"/>
              </a:lnSpc>
              <a:spcBef>
                <a:spcPts val="0"/>
              </a:spcBef>
              <a:spcAft>
                <a:spcPts val="0"/>
              </a:spcAft>
              <a:buClr>
                <a:schemeClr val="lt1"/>
              </a:buClr>
              <a:buSzPts val="2100"/>
              <a:buFont typeface="Times New Roman"/>
              <a:buChar char="•"/>
            </a:pPr>
            <a:r>
              <a:rPr lang="en" sz="2100">
                <a:solidFill>
                  <a:schemeClr val="lt1"/>
                </a:solidFill>
                <a:latin typeface="Times New Roman"/>
                <a:ea typeface="Times New Roman"/>
                <a:cs typeface="Times New Roman"/>
                <a:sym typeface="Times New Roman"/>
              </a:rPr>
              <a:t>Any other information</a:t>
            </a:r>
            <a:endParaRPr sz="1500">
              <a:solidFill>
                <a:schemeClr val="lt1"/>
              </a:solidFill>
              <a:latin typeface="Times New Roman"/>
              <a:ea typeface="Times New Roman"/>
              <a:cs typeface="Times New Roman"/>
              <a:sym typeface="Times New Roman"/>
            </a:endParaRPr>
          </a:p>
        </p:txBody>
      </p:sp>
      <p:pic>
        <p:nvPicPr>
          <p:cNvPr id="169" name="Google Shape;169;p24"/>
          <p:cNvPicPr preferRelativeResize="0"/>
          <p:nvPr/>
        </p:nvPicPr>
        <p:blipFill rotWithShape="1">
          <a:blip r:embed="rId3">
            <a:alphaModFix/>
          </a:blip>
          <a:srcRect b="0" l="0" r="0" t="0"/>
          <a:stretch/>
        </p:blipFill>
        <p:spPr>
          <a:xfrm>
            <a:off x="5722705" y="2045304"/>
            <a:ext cx="2219340" cy="1159800"/>
          </a:xfrm>
          <a:prstGeom prst="rect">
            <a:avLst/>
          </a:prstGeom>
          <a:noFill/>
          <a:ln>
            <a:noFill/>
          </a:ln>
        </p:spPr>
      </p:pic>
      <p:pic>
        <p:nvPicPr>
          <p:cNvPr id="170" name="Google Shape;170;p24"/>
          <p:cNvPicPr preferRelativeResize="0"/>
          <p:nvPr/>
        </p:nvPicPr>
        <p:blipFill rotWithShape="1">
          <a:blip r:embed="rId4">
            <a:alphaModFix/>
          </a:blip>
          <a:srcRect b="0" l="0" r="0" t="0"/>
          <a:stretch/>
        </p:blipFill>
        <p:spPr>
          <a:xfrm>
            <a:off x="5790680" y="2449022"/>
            <a:ext cx="145275" cy="423000"/>
          </a:xfrm>
          <a:prstGeom prst="rect">
            <a:avLst/>
          </a:prstGeom>
          <a:noFill/>
          <a:ln>
            <a:noFill/>
          </a:ln>
        </p:spPr>
      </p:pic>
      <p:pic>
        <p:nvPicPr>
          <p:cNvPr id="171" name="Google Shape;171;p24"/>
          <p:cNvPicPr preferRelativeResize="0"/>
          <p:nvPr/>
        </p:nvPicPr>
        <p:blipFill rotWithShape="1">
          <a:blip r:embed="rId5">
            <a:alphaModFix/>
          </a:blip>
          <a:srcRect b="0" l="0" r="0" t="0"/>
          <a:stretch/>
        </p:blipFill>
        <p:spPr>
          <a:xfrm>
            <a:off x="6336726" y="1237502"/>
            <a:ext cx="1032700" cy="1209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ph idx="12" type="sldNum"/>
          </p:nvPr>
        </p:nvSpPr>
        <p:spPr>
          <a:xfrm>
            <a:off x="7885509" y="4412457"/>
            <a:ext cx="565159"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F2F2F2"/>
              </a:buClr>
              <a:buSzPts val="700"/>
              <a:buFont typeface="Lustria"/>
              <a:buNone/>
            </a:pPr>
            <a:fld id="{00000000-1234-1234-1234-123412341234}" type="slidenum">
              <a:rPr lang="en"/>
              <a:t>‹#›</a:t>
            </a:fld>
            <a:endParaRPr/>
          </a:p>
        </p:txBody>
      </p:sp>
      <p:sp>
        <p:nvSpPr>
          <p:cNvPr id="321" name="Google Shape;321;p42"/>
          <p:cNvSpPr txBox="1"/>
          <p:nvPr>
            <p:ph idx="4294967295" type="ctrTitle"/>
          </p:nvPr>
        </p:nvSpPr>
        <p:spPr>
          <a:xfrm>
            <a:off x="420475" y="1668275"/>
            <a:ext cx="6015600" cy="949200"/>
          </a:xfrm>
          <a:prstGeom prst="rect">
            <a:avLst/>
          </a:prstGeom>
          <a:noFill/>
          <a:ln>
            <a:noFill/>
          </a:ln>
          <a:effectLst>
            <a:outerShdw blurRad="25400">
              <a:srgbClr val="000000">
                <a:alpha val="45882"/>
              </a:srgbClr>
            </a:outerShdw>
          </a:effectLst>
        </p:spPr>
        <p:txBody>
          <a:bodyPr anchorCtr="0" anchor="b" bIns="0" lIns="0" spcFirstLastPara="1" rIns="0" wrap="square" tIns="0">
            <a:noAutofit/>
          </a:bodyPr>
          <a:lstStyle/>
          <a:p>
            <a:pPr indent="0" lvl="0" marL="0" marR="0" rtl="0" algn="l">
              <a:spcBef>
                <a:spcPts val="0"/>
              </a:spcBef>
              <a:spcAft>
                <a:spcPts val="0"/>
              </a:spcAft>
              <a:buClr>
                <a:schemeClr val="lt1"/>
              </a:buClr>
              <a:buSzPts val="7100"/>
              <a:buFont typeface="Trebuchet MS"/>
              <a:buNone/>
            </a:pPr>
            <a:r>
              <a:rPr b="0" i="0" lang="en" sz="7100" u="none" cap="none" strike="noStrike">
                <a:solidFill>
                  <a:srgbClr val="980000"/>
                </a:solidFill>
                <a:latin typeface="Trebuchet MS"/>
                <a:ea typeface="Trebuchet MS"/>
                <a:cs typeface="Trebuchet MS"/>
                <a:sym typeface="Trebuchet MS"/>
              </a:rPr>
              <a:t>Thank</a:t>
            </a:r>
            <a:r>
              <a:rPr lang="en" sz="7100">
                <a:solidFill>
                  <a:srgbClr val="980000"/>
                </a:solidFill>
                <a:latin typeface="Trebuchet MS"/>
                <a:ea typeface="Trebuchet MS"/>
                <a:cs typeface="Trebuchet MS"/>
                <a:sym typeface="Trebuchet MS"/>
              </a:rPr>
              <a:t> You</a:t>
            </a:r>
            <a:r>
              <a:rPr b="0" i="0" lang="en" sz="7100" u="none" cap="none" strike="noStrike">
                <a:solidFill>
                  <a:srgbClr val="980000"/>
                </a:solidFill>
                <a:latin typeface="Trebuchet MS"/>
                <a:ea typeface="Trebuchet MS"/>
                <a:cs typeface="Trebuchet MS"/>
                <a:sym typeface="Trebuchet MS"/>
              </a:rPr>
              <a:t>!</a:t>
            </a:r>
            <a:endParaRPr b="0" i="0" sz="7100" u="none" cap="none" strike="noStrike">
              <a:solidFill>
                <a:srgbClr val="980000"/>
              </a:solidFill>
              <a:latin typeface="Trebuchet MS"/>
              <a:ea typeface="Trebuchet MS"/>
              <a:cs typeface="Trebuchet MS"/>
              <a:sym typeface="Trebuchet MS"/>
            </a:endParaRPr>
          </a:p>
        </p:txBody>
      </p:sp>
      <p:pic>
        <p:nvPicPr>
          <p:cNvPr id="322" name="Google Shape;322;p42"/>
          <p:cNvPicPr preferRelativeResize="0"/>
          <p:nvPr/>
        </p:nvPicPr>
        <p:blipFill rotWithShape="1">
          <a:blip r:embed="rId3">
            <a:alphaModFix/>
          </a:blip>
          <a:srcRect b="0" l="0" r="0" t="0"/>
          <a:stretch/>
        </p:blipFill>
        <p:spPr>
          <a:xfrm>
            <a:off x="3924900" y="2681025"/>
            <a:ext cx="3171324" cy="1889775"/>
          </a:xfrm>
          <a:prstGeom prst="rect">
            <a:avLst/>
          </a:prstGeom>
          <a:noFill/>
          <a:ln>
            <a:noFill/>
          </a:ln>
        </p:spPr>
      </p:pic>
      <p:pic>
        <p:nvPicPr>
          <p:cNvPr id="323" name="Google Shape;323;p42"/>
          <p:cNvPicPr preferRelativeResize="0"/>
          <p:nvPr/>
        </p:nvPicPr>
        <p:blipFill rotWithShape="1">
          <a:blip r:embed="rId4">
            <a:alphaModFix/>
          </a:blip>
          <a:srcRect b="0" l="0" r="0" t="0"/>
          <a:stretch/>
        </p:blipFill>
        <p:spPr>
          <a:xfrm>
            <a:off x="5160014" y="1914980"/>
            <a:ext cx="548700" cy="1597701"/>
          </a:xfrm>
          <a:prstGeom prst="rect">
            <a:avLst/>
          </a:prstGeom>
          <a:noFill/>
          <a:ln>
            <a:noFill/>
          </a:ln>
        </p:spPr>
      </p:pic>
      <p:pic>
        <p:nvPicPr>
          <p:cNvPr id="324" name="Google Shape;324;p42"/>
          <p:cNvPicPr preferRelativeResize="0"/>
          <p:nvPr/>
        </p:nvPicPr>
        <p:blipFill rotWithShape="1">
          <a:blip r:embed="rId5">
            <a:alphaModFix/>
          </a:blip>
          <a:srcRect b="0" l="0" r="0" t="0"/>
          <a:stretch/>
        </p:blipFill>
        <p:spPr>
          <a:xfrm>
            <a:off x="4946909" y="581600"/>
            <a:ext cx="1279700" cy="1498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398400" y="205975"/>
            <a:ext cx="6014400" cy="857400"/>
          </a:xfrm>
          <a:prstGeom prst="rect">
            <a:avLst/>
          </a:prstGeom>
          <a:noFill/>
          <a:ln>
            <a:noFill/>
          </a:ln>
          <a:effectLst>
            <a:outerShdw blurRad="25400">
              <a:srgbClr val="000000">
                <a:alpha val="45882"/>
              </a:srgbClr>
            </a:outerShdw>
          </a:effectLst>
        </p:spPr>
        <p:txBody>
          <a:bodyPr anchorCtr="0" anchor="b" bIns="0" lIns="0" spcFirstLastPara="1" rIns="0" wrap="square" tIns="0">
            <a:noAutofit/>
          </a:bodyPr>
          <a:lstStyle/>
          <a:p>
            <a:pPr indent="-342891" lvl="0" marL="342891" rtl="0" algn="l">
              <a:spcBef>
                <a:spcPts val="0"/>
              </a:spcBef>
              <a:spcAft>
                <a:spcPts val="0"/>
              </a:spcAft>
              <a:buClr>
                <a:srgbClr val="000000"/>
              </a:buClr>
              <a:buSzPts val="2400"/>
              <a:buFont typeface="Arial"/>
              <a:buNone/>
            </a:pPr>
            <a:r>
              <a:rPr lang="en" sz="2400">
                <a:solidFill>
                  <a:srgbClr val="FFFFFF"/>
                </a:solidFill>
                <a:latin typeface="Trebuchet MS"/>
                <a:ea typeface="Trebuchet MS"/>
                <a:cs typeface="Trebuchet MS"/>
                <a:sym typeface="Trebuchet MS"/>
              </a:rPr>
              <a:t>Problem Statement</a:t>
            </a:r>
            <a:endParaRPr sz="2400">
              <a:solidFill>
                <a:srgbClr val="FFFFFF"/>
              </a:solidFill>
              <a:latin typeface="Trebuchet MS"/>
              <a:ea typeface="Trebuchet MS"/>
              <a:cs typeface="Trebuchet MS"/>
              <a:sym typeface="Trebuchet MS"/>
            </a:endParaRPr>
          </a:p>
          <a:p>
            <a:pPr indent="0" lvl="0" marL="0" rtl="0" algn="l">
              <a:spcBef>
                <a:spcPts val="0"/>
              </a:spcBef>
              <a:spcAft>
                <a:spcPts val="0"/>
              </a:spcAft>
              <a:buClr>
                <a:schemeClr val="lt2"/>
              </a:buClr>
              <a:buSzPts val="3200"/>
              <a:buFont typeface="Lustria"/>
              <a:buNone/>
            </a:pPr>
            <a:r>
              <a:t/>
            </a:r>
            <a:endParaRPr>
              <a:solidFill>
                <a:srgbClr val="FFFFFF"/>
              </a:solidFill>
            </a:endParaRPr>
          </a:p>
        </p:txBody>
      </p:sp>
      <p:sp>
        <p:nvSpPr>
          <p:cNvPr id="177" name="Google Shape;177;p25"/>
          <p:cNvSpPr txBox="1"/>
          <p:nvPr>
            <p:ph idx="1" type="body"/>
          </p:nvPr>
        </p:nvSpPr>
        <p:spPr>
          <a:xfrm>
            <a:off x="665610" y="990900"/>
            <a:ext cx="6014400" cy="3161700"/>
          </a:xfrm>
          <a:prstGeom prst="rect">
            <a:avLst/>
          </a:prstGeom>
          <a:noFill/>
          <a:ln>
            <a:noFill/>
          </a:ln>
          <a:effectLst>
            <a:outerShdw blurRad="25400">
              <a:srgbClr val="000000">
                <a:alpha val="45882"/>
              </a:srgbClr>
            </a:outerShdw>
          </a:effectLst>
        </p:spPr>
        <p:txBody>
          <a:bodyPr anchorCtr="0" anchor="t" bIns="0" lIns="0" spcFirstLastPara="1" rIns="0" wrap="square" tIns="0">
            <a:noAutofit/>
          </a:bodyPr>
          <a:lstStyle/>
          <a:p>
            <a:pPr indent="0" lvl="0" marL="457200" rtl="0" algn="just">
              <a:lnSpc>
                <a:spcPct val="100000"/>
              </a:lnSpc>
              <a:spcBef>
                <a:spcPts val="0"/>
              </a:spcBef>
              <a:spcAft>
                <a:spcPts val="0"/>
              </a:spcAft>
              <a:buClr>
                <a:srgbClr val="000000"/>
              </a:buClr>
              <a:buSzPts val="2400"/>
              <a:buFont typeface="Arial"/>
              <a:buNone/>
            </a:pPr>
            <a:r>
              <a:rPr lang="en" sz="2100">
                <a:solidFill>
                  <a:schemeClr val="lt1"/>
                </a:solidFill>
                <a:latin typeface="Times New Roman"/>
                <a:ea typeface="Times New Roman"/>
                <a:cs typeface="Times New Roman"/>
                <a:sym typeface="Times New Roman"/>
              </a:rPr>
              <a:t>Analyzing an image and predicting whether it is cancerous cell or not , to analyze the degree of severity of the cancer cell. Also to work on a model which detects various type of cancer cell. Investigation of malignant cell growth and their characteristics by classifying the structure of the cell. </a:t>
            </a:r>
            <a:endParaRPr sz="2100">
              <a:solidFill>
                <a:schemeClr val="lt1"/>
              </a:solidFill>
              <a:latin typeface="Times New Roman"/>
              <a:ea typeface="Times New Roman"/>
              <a:cs typeface="Times New Roman"/>
              <a:sym typeface="Times New Roman"/>
            </a:endParaRPr>
          </a:p>
          <a:p>
            <a:pPr indent="0" lvl="0" marL="0" rtl="0" algn="l">
              <a:spcBef>
                <a:spcPts val="600"/>
              </a:spcBef>
              <a:spcAft>
                <a:spcPts val="0"/>
              </a:spcAft>
              <a:buSzPts val="2400"/>
              <a:buNone/>
            </a:pPr>
            <a:r>
              <a:t/>
            </a:r>
            <a:endParaRPr sz="1600">
              <a:solidFill>
                <a:schemeClr val="lt1"/>
              </a:solidFill>
              <a:latin typeface="Times New Roman"/>
              <a:ea typeface="Times New Roman"/>
              <a:cs typeface="Times New Roman"/>
              <a:sym typeface="Times New Roman"/>
            </a:endParaRPr>
          </a:p>
        </p:txBody>
      </p:sp>
      <p:sp>
        <p:nvSpPr>
          <p:cNvPr id="178" name="Google Shape;178;p25"/>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F2F2F2"/>
              </a:buClr>
              <a:buSzPts val="700"/>
              <a:buFont typeface="Lustria"/>
              <a:buNone/>
            </a:pPr>
            <a:fld id="{00000000-1234-1234-1234-123412341234}" type="slidenum">
              <a:rPr lang="en"/>
              <a:t>‹#›</a:t>
            </a:fld>
            <a:endParaRPr/>
          </a:p>
        </p:txBody>
      </p:sp>
      <p:pic>
        <p:nvPicPr>
          <p:cNvPr id="179" name="Google Shape;179;p25"/>
          <p:cNvPicPr preferRelativeResize="0"/>
          <p:nvPr/>
        </p:nvPicPr>
        <p:blipFill rotWithShape="1">
          <a:blip r:embed="rId3">
            <a:alphaModFix/>
          </a:blip>
          <a:srcRect b="0" l="0" r="0" t="0"/>
          <a:stretch/>
        </p:blipFill>
        <p:spPr>
          <a:xfrm>
            <a:off x="5456056" y="3067660"/>
            <a:ext cx="3158974" cy="15120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398400" y="205975"/>
            <a:ext cx="6014400" cy="857400"/>
          </a:xfrm>
          <a:prstGeom prst="rect">
            <a:avLst/>
          </a:prstGeom>
          <a:noFill/>
          <a:ln>
            <a:noFill/>
          </a:ln>
          <a:effectLst>
            <a:outerShdw blurRad="25400">
              <a:srgbClr val="000000">
                <a:alpha val="45882"/>
              </a:srgbClr>
            </a:outerShdw>
          </a:effectLst>
        </p:spPr>
        <p:txBody>
          <a:bodyPr anchorCtr="0" anchor="b" bIns="0" lIns="0" spcFirstLastPara="1" rIns="0" wrap="square" tIns="0">
            <a:noAutofit/>
          </a:bodyPr>
          <a:lstStyle/>
          <a:p>
            <a:pPr indent="-342891" lvl="0" marL="342891" rtl="0" algn="r">
              <a:spcBef>
                <a:spcPts val="0"/>
              </a:spcBef>
              <a:spcAft>
                <a:spcPts val="0"/>
              </a:spcAft>
              <a:buClr>
                <a:schemeClr val="lt2"/>
              </a:buClr>
              <a:buSzPts val="3200"/>
              <a:buFont typeface="Lustria"/>
              <a:buNone/>
            </a:pPr>
            <a:r>
              <a:t/>
            </a:r>
            <a:endParaRPr sz="2400">
              <a:solidFill>
                <a:srgbClr val="FFFFFF"/>
              </a:solidFill>
              <a:latin typeface="Trebuchet MS"/>
              <a:ea typeface="Trebuchet MS"/>
              <a:cs typeface="Trebuchet MS"/>
              <a:sym typeface="Trebuchet MS"/>
            </a:endParaRPr>
          </a:p>
          <a:p>
            <a:pPr indent="0" lvl="0" marL="0" rtl="0" algn="l">
              <a:spcBef>
                <a:spcPts val="0"/>
              </a:spcBef>
              <a:spcAft>
                <a:spcPts val="0"/>
              </a:spcAft>
              <a:buClr>
                <a:schemeClr val="lt2"/>
              </a:buClr>
              <a:buSzPts val="3200"/>
              <a:buFont typeface="Lustria"/>
              <a:buNone/>
            </a:pPr>
            <a:r>
              <a:t/>
            </a:r>
            <a:endParaRPr>
              <a:solidFill>
                <a:srgbClr val="FFFFFF"/>
              </a:solidFill>
            </a:endParaRPr>
          </a:p>
        </p:txBody>
      </p:sp>
      <p:sp>
        <p:nvSpPr>
          <p:cNvPr id="185" name="Google Shape;185;p26"/>
          <p:cNvSpPr txBox="1"/>
          <p:nvPr>
            <p:ph idx="1" type="body"/>
          </p:nvPr>
        </p:nvSpPr>
        <p:spPr>
          <a:xfrm>
            <a:off x="580550" y="353625"/>
            <a:ext cx="8292000" cy="3525300"/>
          </a:xfrm>
          <a:prstGeom prst="rect">
            <a:avLst/>
          </a:prstGeom>
          <a:noFill/>
          <a:ln>
            <a:noFill/>
          </a:ln>
          <a:effectLst>
            <a:outerShdw blurRad="25400">
              <a:srgbClr val="000000">
                <a:alpha val="45882"/>
              </a:srgbClr>
            </a:outerShdw>
          </a:effectLst>
        </p:spPr>
        <p:txBody>
          <a:bodyPr anchorCtr="0" anchor="t" bIns="0" lIns="0" spcFirstLastPara="1" rIns="0" wrap="square" tIns="0">
            <a:noAutofit/>
          </a:bodyPr>
          <a:lstStyle/>
          <a:p>
            <a:pPr indent="0" lvl="0" marL="0" rtl="0" algn="l">
              <a:lnSpc>
                <a:spcPct val="90000"/>
              </a:lnSpc>
              <a:spcBef>
                <a:spcPts val="1000"/>
              </a:spcBef>
              <a:spcAft>
                <a:spcPts val="0"/>
              </a:spcAft>
              <a:buClr>
                <a:srgbClr val="000000"/>
              </a:buClr>
              <a:buSzPts val="1800"/>
              <a:buFont typeface="Arial"/>
              <a:buNone/>
            </a:pPr>
            <a:r>
              <a:rPr lang="en" sz="1900">
                <a:solidFill>
                  <a:schemeClr val="lt1"/>
                </a:solidFill>
                <a:latin typeface="Times New Roman"/>
                <a:ea typeface="Times New Roman"/>
                <a:cs typeface="Times New Roman"/>
                <a:sym typeface="Times New Roman"/>
              </a:rPr>
              <a:t>Cancer cells can grow uncontrollably throughout the body by changing the genetically DNA forms. In biologically cells normally divide and grow multiple amount on each division.</a:t>
            </a:r>
            <a:endParaRPr sz="1900">
              <a:solidFill>
                <a:schemeClr val="lt1"/>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000000"/>
              </a:buClr>
              <a:buSzPts val="1800"/>
              <a:buFont typeface="Arial"/>
              <a:buNone/>
            </a:pPr>
            <a:r>
              <a:rPr lang="en" sz="1900">
                <a:solidFill>
                  <a:schemeClr val="lt1"/>
                </a:solidFill>
                <a:latin typeface="Times New Roman"/>
                <a:ea typeface="Times New Roman"/>
                <a:cs typeface="Times New Roman"/>
                <a:sym typeface="Times New Roman"/>
              </a:rPr>
              <a:t>When this process applied on abnormal and damaged cells they grow multiple times then those form huge amount of tumors, but we have some benign tumors cells don’t grow back but they quite large  can cause the mild symptoms if in brain it may be life threatening and that can’t be removed but comes to malignant tumors are dangerous that spread throughout the body leads to removal of the whole part.</a:t>
            </a:r>
            <a:endParaRPr sz="1900">
              <a:solidFill>
                <a:schemeClr val="lt1"/>
              </a:solidFill>
              <a:latin typeface="Times New Roman"/>
              <a:ea typeface="Times New Roman"/>
              <a:cs typeface="Times New Roman"/>
              <a:sym typeface="Times New Roman"/>
            </a:endParaRPr>
          </a:p>
          <a:p>
            <a:pPr indent="0" lvl="0" marL="0" rtl="0" algn="l">
              <a:lnSpc>
                <a:spcPct val="90000"/>
              </a:lnSpc>
              <a:spcBef>
                <a:spcPts val="1000"/>
              </a:spcBef>
              <a:spcAft>
                <a:spcPts val="0"/>
              </a:spcAft>
              <a:buSzPts val="2400"/>
              <a:buNone/>
            </a:pPr>
            <a:r>
              <a:rPr lang="en" sz="1900">
                <a:solidFill>
                  <a:schemeClr val="lt1"/>
                </a:solidFill>
                <a:latin typeface="Times New Roman"/>
                <a:ea typeface="Times New Roman"/>
                <a:cs typeface="Times New Roman"/>
                <a:sym typeface="Times New Roman"/>
              </a:rPr>
              <a:t>To prevent this type of action we need to detect cancerous cell in the early stage will helps to take proper medicine that leads to probability of overcoming from the diseases is high. </a:t>
            </a:r>
            <a:endParaRPr sz="1900">
              <a:solidFill>
                <a:schemeClr val="lt1"/>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000000"/>
              </a:buClr>
              <a:buSzPts val="1800"/>
              <a:buFont typeface="Arial"/>
              <a:buNone/>
            </a:pPr>
            <a:r>
              <a:t/>
            </a:r>
            <a:endParaRPr sz="1900">
              <a:solidFill>
                <a:schemeClr val="lt1"/>
              </a:solidFill>
              <a:latin typeface="Times New Roman"/>
              <a:ea typeface="Times New Roman"/>
              <a:cs typeface="Times New Roman"/>
              <a:sym typeface="Times New Roman"/>
            </a:endParaRPr>
          </a:p>
          <a:p>
            <a:pPr indent="0" lvl="0" marL="0" rtl="0" algn="l">
              <a:spcBef>
                <a:spcPts val="600"/>
              </a:spcBef>
              <a:spcAft>
                <a:spcPts val="0"/>
              </a:spcAft>
              <a:buSzPts val="2400"/>
              <a:buNone/>
            </a:pPr>
            <a:r>
              <a:t/>
            </a:r>
            <a:endParaRPr>
              <a:solidFill>
                <a:schemeClr val="lt1"/>
              </a:solidFill>
              <a:latin typeface="Times New Roman"/>
              <a:ea typeface="Times New Roman"/>
              <a:cs typeface="Times New Roman"/>
              <a:sym typeface="Times New Roman"/>
            </a:endParaRPr>
          </a:p>
        </p:txBody>
      </p:sp>
      <p:sp>
        <p:nvSpPr>
          <p:cNvPr id="186" name="Google Shape;186;p26"/>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F2F2F2"/>
              </a:buClr>
              <a:buSzPts val="700"/>
              <a:buFont typeface="Lustria"/>
              <a:buNone/>
            </a:pPr>
            <a:fld id="{00000000-1234-1234-1234-123412341234}" type="slidenum">
              <a:rPr lang="en"/>
              <a:t>‹#›</a:t>
            </a:fld>
            <a:endParaRPr/>
          </a:p>
        </p:txBody>
      </p:sp>
      <p:pic>
        <p:nvPicPr>
          <p:cNvPr id="187" name="Google Shape;187;p26"/>
          <p:cNvPicPr preferRelativeResize="0"/>
          <p:nvPr/>
        </p:nvPicPr>
        <p:blipFill rotWithShape="1">
          <a:blip r:embed="rId3">
            <a:alphaModFix/>
          </a:blip>
          <a:srcRect b="0" l="0" r="0" t="0"/>
          <a:stretch/>
        </p:blipFill>
        <p:spPr>
          <a:xfrm>
            <a:off x="2447743" y="3430751"/>
            <a:ext cx="1519500" cy="1515900"/>
          </a:xfrm>
          <a:prstGeom prst="rect">
            <a:avLst/>
          </a:prstGeom>
          <a:noFill/>
          <a:ln>
            <a:noFill/>
          </a:ln>
        </p:spPr>
      </p:pic>
      <p:pic>
        <p:nvPicPr>
          <p:cNvPr id="188" name="Google Shape;188;p26"/>
          <p:cNvPicPr preferRelativeResize="0"/>
          <p:nvPr/>
        </p:nvPicPr>
        <p:blipFill rotWithShape="1">
          <a:blip r:embed="rId4">
            <a:alphaModFix/>
          </a:blip>
          <a:srcRect b="0" l="0" r="0" t="0"/>
          <a:stretch/>
        </p:blipFill>
        <p:spPr>
          <a:xfrm>
            <a:off x="5111375" y="3357325"/>
            <a:ext cx="1636755" cy="15893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685346" y="457200"/>
            <a:ext cx="7765200" cy="727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100">
                <a:latin typeface="Times New Roman"/>
                <a:ea typeface="Times New Roman"/>
                <a:cs typeface="Times New Roman"/>
                <a:sym typeface="Times New Roman"/>
              </a:rPr>
              <a:t>objective</a:t>
            </a:r>
            <a:endParaRPr sz="3100">
              <a:latin typeface="Times New Roman"/>
              <a:ea typeface="Times New Roman"/>
              <a:cs typeface="Times New Roman"/>
              <a:sym typeface="Times New Roman"/>
            </a:endParaRPr>
          </a:p>
        </p:txBody>
      </p:sp>
      <p:sp>
        <p:nvSpPr>
          <p:cNvPr id="194" name="Google Shape;194;p27"/>
          <p:cNvSpPr txBox="1"/>
          <p:nvPr>
            <p:ph idx="1" type="body"/>
          </p:nvPr>
        </p:nvSpPr>
        <p:spPr>
          <a:xfrm>
            <a:off x="685346" y="1299337"/>
            <a:ext cx="7765200" cy="3044100"/>
          </a:xfrm>
          <a:prstGeom prst="rect">
            <a:avLst/>
          </a:prstGeom>
        </p:spPr>
        <p:txBody>
          <a:bodyPr anchorCtr="0" anchor="t" bIns="45700" lIns="91425" spcFirstLastPara="1" rIns="91425" wrap="square" tIns="45700">
            <a:normAutofit/>
          </a:bodyPr>
          <a:lstStyle/>
          <a:p>
            <a:pPr indent="0" lvl="0" marL="0" rtl="0" algn="l">
              <a:spcBef>
                <a:spcPts val="360"/>
              </a:spcBef>
              <a:spcAft>
                <a:spcPts val="450"/>
              </a:spcAft>
              <a:buNone/>
            </a:pPr>
            <a:r>
              <a:rPr lang="en" sz="2150">
                <a:solidFill>
                  <a:schemeClr val="lt1"/>
                </a:solidFill>
                <a:latin typeface="Times New Roman"/>
                <a:ea typeface="Times New Roman"/>
                <a:cs typeface="Times New Roman"/>
                <a:sym typeface="Times New Roman"/>
              </a:rPr>
              <a:t>Assess the performance of automated deep learning algorithms at detecting metastases in hematoxylin and eosin–stained tissue sections of lymph nodes of women with breast cancer and compare it with pathologists’ diagnoses in a diagnostic setting.</a:t>
            </a:r>
            <a:endParaRPr sz="2600">
              <a:solidFill>
                <a:schemeClr val="lt1"/>
              </a:solidFill>
              <a:latin typeface="Times New Roman"/>
              <a:ea typeface="Times New Roman"/>
              <a:cs typeface="Times New Roman"/>
              <a:sym typeface="Times New Roman"/>
            </a:endParaRPr>
          </a:p>
        </p:txBody>
      </p:sp>
      <p:sp>
        <p:nvSpPr>
          <p:cNvPr id="195" name="Google Shape;195;p27"/>
          <p:cNvSpPr txBox="1"/>
          <p:nvPr>
            <p:ph idx="12" type="sldNum"/>
          </p:nvPr>
        </p:nvSpPr>
        <p:spPr>
          <a:xfrm>
            <a:off x="7885509" y="4412457"/>
            <a:ext cx="5652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F2F2F2"/>
              </a:buClr>
              <a:buSzPts val="700"/>
              <a:buFont typeface="Lustria"/>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580550" y="205975"/>
            <a:ext cx="6014400" cy="857400"/>
          </a:xfrm>
          <a:prstGeom prst="rect">
            <a:avLst/>
          </a:prstGeom>
          <a:noFill/>
          <a:ln>
            <a:noFill/>
          </a:ln>
          <a:effectLst>
            <a:outerShdw blurRad="25400">
              <a:srgbClr val="000000">
                <a:alpha val="45882"/>
              </a:srgbClr>
            </a:outerShdw>
          </a:effectLst>
        </p:spPr>
        <p:txBody>
          <a:bodyPr anchorCtr="0" anchor="b" bIns="0" lIns="0" spcFirstLastPara="1" rIns="0" wrap="square" tIns="0">
            <a:noAutofit/>
          </a:bodyPr>
          <a:lstStyle/>
          <a:p>
            <a:pPr indent="-342891" lvl="0" marL="342891" rtl="0" algn="l">
              <a:spcBef>
                <a:spcPts val="0"/>
              </a:spcBef>
              <a:spcAft>
                <a:spcPts val="0"/>
              </a:spcAft>
              <a:buClr>
                <a:srgbClr val="000000"/>
              </a:buClr>
              <a:buSzPts val="2400"/>
              <a:buFont typeface="Arial"/>
              <a:buNone/>
            </a:pPr>
            <a:r>
              <a:rPr b="0" lang="en" sz="2400">
                <a:solidFill>
                  <a:schemeClr val="lt1"/>
                </a:solidFill>
                <a:latin typeface="Trebuchet MS"/>
                <a:ea typeface="Trebuchet MS"/>
                <a:cs typeface="Trebuchet MS"/>
                <a:sym typeface="Trebuchet MS"/>
              </a:rPr>
              <a:t>Scope and Feasibility study</a:t>
            </a:r>
            <a:endParaRPr>
              <a:solidFill>
                <a:schemeClr val="lt1"/>
              </a:solidFill>
            </a:endParaRPr>
          </a:p>
        </p:txBody>
      </p:sp>
      <p:sp>
        <p:nvSpPr>
          <p:cNvPr id="201" name="Google Shape;201;p28"/>
          <p:cNvSpPr txBox="1"/>
          <p:nvPr>
            <p:ph idx="1" type="body"/>
          </p:nvPr>
        </p:nvSpPr>
        <p:spPr>
          <a:xfrm>
            <a:off x="580550" y="1135425"/>
            <a:ext cx="7090200" cy="3951900"/>
          </a:xfrm>
          <a:prstGeom prst="rect">
            <a:avLst/>
          </a:prstGeom>
          <a:noFill/>
          <a:ln>
            <a:noFill/>
          </a:ln>
          <a:effectLst>
            <a:outerShdw blurRad="25400">
              <a:srgbClr val="000000">
                <a:alpha val="45882"/>
              </a:srgbClr>
            </a:outerShdw>
          </a:effectLst>
        </p:spPr>
        <p:txBody>
          <a:bodyPr anchorCtr="0" anchor="t" bIns="0" lIns="0" spcFirstLastPara="1" rIns="0" wrap="square" tIns="0">
            <a:noAutofit/>
          </a:bodyPr>
          <a:lstStyle/>
          <a:p>
            <a:pPr indent="-165100" lvl="0" marL="742950" rtl="0" algn="l">
              <a:spcBef>
                <a:spcPts val="0"/>
              </a:spcBef>
              <a:spcAft>
                <a:spcPts val="0"/>
              </a:spcAft>
              <a:buClr>
                <a:srgbClr val="000000"/>
              </a:buClr>
              <a:buSzPts val="1900"/>
              <a:buFont typeface="Arial"/>
              <a:buNone/>
            </a:pPr>
            <a:r>
              <a:t/>
            </a:r>
            <a:endParaRPr>
              <a:solidFill>
                <a:schemeClr val="lt1"/>
              </a:solidFill>
              <a:latin typeface="Times New Roman"/>
              <a:ea typeface="Times New Roman"/>
              <a:cs typeface="Times New Roman"/>
              <a:sym typeface="Times New Roman"/>
            </a:endParaRPr>
          </a:p>
          <a:p>
            <a:pPr indent="-298450" lvl="0" marL="285750" rtl="0" algn="l">
              <a:spcBef>
                <a:spcPts val="0"/>
              </a:spcBef>
              <a:spcAft>
                <a:spcPts val="0"/>
              </a:spcAft>
              <a:buSzPts val="2600"/>
              <a:buFont typeface="Times New Roman"/>
              <a:buChar char="•"/>
            </a:pPr>
            <a:r>
              <a:rPr lang="en">
                <a:solidFill>
                  <a:schemeClr val="lt1"/>
                </a:solidFill>
                <a:latin typeface="Times New Roman"/>
                <a:ea typeface="Times New Roman"/>
                <a:cs typeface="Times New Roman"/>
                <a:sym typeface="Times New Roman"/>
              </a:rPr>
              <a:t>To analyze an image through a model and detect whether it is cancerous/not, benign/malignant and some other object classifications</a:t>
            </a:r>
            <a:endParaRPr sz="1700">
              <a:latin typeface="Times New Roman"/>
              <a:ea typeface="Times New Roman"/>
              <a:cs typeface="Times New Roman"/>
              <a:sym typeface="Times New Roman"/>
            </a:endParaRPr>
          </a:p>
          <a:p>
            <a:pPr indent="0" lvl="0" marL="0" rtl="0" algn="l">
              <a:spcBef>
                <a:spcPts val="0"/>
              </a:spcBef>
              <a:spcAft>
                <a:spcPts val="0"/>
              </a:spcAft>
              <a:buSzPts val="2400"/>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SzPts val="2400"/>
              <a:buNone/>
            </a:pPr>
            <a:r>
              <a:rPr lang="en" sz="1600">
                <a:solidFill>
                  <a:schemeClr val="lt1"/>
                </a:solidFill>
                <a:latin typeface="Times New Roman"/>
                <a:ea typeface="Times New Roman"/>
                <a:cs typeface="Times New Roman"/>
                <a:sym typeface="Times New Roman"/>
              </a:rPr>
              <a:t>Possible Shortcomings/Challenges:</a:t>
            </a:r>
            <a:endParaRPr>
              <a:solidFill>
                <a:schemeClr val="lt1"/>
              </a:solidFill>
              <a:latin typeface="Times New Roman"/>
              <a:ea typeface="Times New Roman"/>
              <a:cs typeface="Times New Roman"/>
              <a:sym typeface="Times New Roman"/>
            </a:endParaRPr>
          </a:p>
          <a:p>
            <a:pPr indent="-298450" lvl="0" marL="285750" rtl="0" algn="l">
              <a:spcBef>
                <a:spcPts val="0"/>
              </a:spcBef>
              <a:spcAft>
                <a:spcPts val="0"/>
              </a:spcAft>
              <a:buSzPts val="2600"/>
              <a:buFont typeface="Times New Roman"/>
              <a:buChar char="•"/>
            </a:pPr>
            <a:r>
              <a:rPr lang="en">
                <a:solidFill>
                  <a:schemeClr val="lt1"/>
                </a:solidFill>
                <a:latin typeface="Times New Roman"/>
                <a:ea typeface="Times New Roman"/>
                <a:cs typeface="Times New Roman"/>
                <a:sym typeface="Times New Roman"/>
              </a:rPr>
              <a:t>To find datasets and build an object detection model with high accuracy.   </a:t>
            </a:r>
            <a:endParaRPr>
              <a:solidFill>
                <a:schemeClr val="lt1"/>
              </a:solidFill>
              <a:latin typeface="Times New Roman"/>
              <a:ea typeface="Times New Roman"/>
              <a:cs typeface="Times New Roman"/>
              <a:sym typeface="Times New Roman"/>
            </a:endParaRPr>
          </a:p>
          <a:p>
            <a:pPr indent="-184150" lvl="0" marL="438150" rtl="0" algn="l">
              <a:spcBef>
                <a:spcPts val="400"/>
              </a:spcBef>
              <a:spcAft>
                <a:spcPts val="0"/>
              </a:spcAft>
              <a:buSzPts val="2600"/>
              <a:buFont typeface="Times New Roman"/>
              <a:buChar char="•"/>
            </a:pPr>
            <a:r>
              <a:rPr lang="en" sz="1600">
                <a:solidFill>
                  <a:schemeClr val="lt1"/>
                </a:solidFill>
                <a:latin typeface="Times New Roman"/>
                <a:ea typeface="Times New Roman"/>
                <a:cs typeface="Times New Roman"/>
                <a:sym typeface="Times New Roman"/>
              </a:rPr>
              <a:t>To find a standard dataset for histopathologic metastatic cancer.</a:t>
            </a:r>
            <a:endParaRPr sz="1600">
              <a:solidFill>
                <a:schemeClr val="lt1"/>
              </a:solidFill>
              <a:latin typeface="Times New Roman"/>
              <a:ea typeface="Times New Roman"/>
              <a:cs typeface="Times New Roman"/>
              <a:sym typeface="Times New Roman"/>
            </a:endParaRPr>
          </a:p>
          <a:p>
            <a:pPr indent="-184150" lvl="0" marL="438150" rtl="0" algn="l">
              <a:spcBef>
                <a:spcPts val="400"/>
              </a:spcBef>
              <a:spcAft>
                <a:spcPts val="0"/>
              </a:spcAft>
              <a:buSzPts val="2600"/>
              <a:buFont typeface="Times New Roman"/>
              <a:buChar char="•"/>
            </a:pPr>
            <a:r>
              <a:rPr lang="en" sz="1600">
                <a:solidFill>
                  <a:schemeClr val="lt1"/>
                </a:solidFill>
                <a:latin typeface="Times New Roman"/>
                <a:ea typeface="Times New Roman"/>
                <a:cs typeface="Times New Roman"/>
                <a:sym typeface="Times New Roman"/>
              </a:rPr>
              <a:t> To use CNN model for the project.</a:t>
            </a:r>
            <a:endParaRPr sz="1600">
              <a:solidFill>
                <a:schemeClr val="lt1"/>
              </a:solidFill>
              <a:latin typeface="Times New Roman"/>
              <a:ea typeface="Times New Roman"/>
              <a:cs typeface="Times New Roman"/>
              <a:sym typeface="Times New Roman"/>
            </a:endParaRPr>
          </a:p>
          <a:p>
            <a:pPr indent="-184150" lvl="0" marL="438150" rtl="0" algn="l">
              <a:spcBef>
                <a:spcPts val="400"/>
              </a:spcBef>
              <a:spcAft>
                <a:spcPts val="0"/>
              </a:spcAft>
              <a:buSzPts val="2600"/>
              <a:buFont typeface="Times New Roman"/>
              <a:buChar char="•"/>
            </a:pPr>
            <a:r>
              <a:rPr lang="en" sz="1600">
                <a:solidFill>
                  <a:schemeClr val="lt1"/>
                </a:solidFill>
                <a:latin typeface="Times New Roman"/>
                <a:ea typeface="Times New Roman"/>
                <a:cs typeface="Times New Roman"/>
                <a:sym typeface="Times New Roman"/>
              </a:rPr>
              <a:t>Explore on GAN model</a:t>
            </a:r>
            <a:endParaRPr sz="1600">
              <a:solidFill>
                <a:schemeClr val="lt1"/>
              </a:solidFill>
              <a:latin typeface="Times New Roman"/>
              <a:ea typeface="Times New Roman"/>
              <a:cs typeface="Times New Roman"/>
              <a:sym typeface="Times New Roman"/>
            </a:endParaRPr>
          </a:p>
          <a:p>
            <a:pPr indent="0" lvl="0" marL="0" rtl="0" algn="l">
              <a:spcBef>
                <a:spcPts val="400"/>
              </a:spcBef>
              <a:spcAft>
                <a:spcPts val="0"/>
              </a:spcAft>
              <a:buSzPts val="2400"/>
              <a:buNone/>
            </a:pPr>
            <a:r>
              <a:rPr lang="en" sz="1600">
                <a:solidFill>
                  <a:schemeClr val="lt1"/>
                </a:solidFill>
                <a:latin typeface="Times New Roman"/>
                <a:ea typeface="Times New Roman"/>
                <a:cs typeface="Times New Roman"/>
                <a:sym typeface="Times New Roman"/>
              </a:rPr>
              <a:t>Constraints/Risk/challenges :</a:t>
            </a:r>
            <a:endParaRPr sz="1600">
              <a:solidFill>
                <a:schemeClr val="lt1"/>
              </a:solidFill>
              <a:latin typeface="Times New Roman"/>
              <a:ea typeface="Times New Roman"/>
              <a:cs typeface="Times New Roman"/>
              <a:sym typeface="Times New Roman"/>
            </a:endParaRPr>
          </a:p>
          <a:p>
            <a:pPr indent="-171450" lvl="0" marL="171450" rtl="0" algn="l">
              <a:spcBef>
                <a:spcPts val="400"/>
              </a:spcBef>
              <a:spcAft>
                <a:spcPts val="0"/>
              </a:spcAft>
              <a:buSzPts val="2400"/>
              <a:buFont typeface="Times New Roman"/>
              <a:buChar char="•"/>
            </a:pPr>
            <a:r>
              <a:rPr lang="en" sz="1400">
                <a:solidFill>
                  <a:schemeClr val="lt1"/>
                </a:solidFill>
                <a:latin typeface="Times New Roman"/>
                <a:ea typeface="Times New Roman"/>
                <a:cs typeface="Times New Roman"/>
                <a:sym typeface="Times New Roman"/>
              </a:rPr>
              <a:t>  </a:t>
            </a:r>
            <a:r>
              <a:rPr lang="en" sz="1600">
                <a:solidFill>
                  <a:schemeClr val="lt1"/>
                </a:solidFill>
                <a:latin typeface="Times New Roman"/>
                <a:ea typeface="Times New Roman"/>
                <a:cs typeface="Times New Roman"/>
                <a:sym typeface="Times New Roman"/>
              </a:rPr>
              <a:t>Doing object detection with high accuracy </a:t>
            </a:r>
            <a:endParaRPr sz="1600">
              <a:solidFill>
                <a:schemeClr val="lt1"/>
              </a:solidFill>
              <a:latin typeface="Times New Roman"/>
              <a:ea typeface="Times New Roman"/>
              <a:cs typeface="Times New Roman"/>
              <a:sym typeface="Times New Roman"/>
            </a:endParaRPr>
          </a:p>
          <a:p>
            <a:pPr indent="0" lvl="0" marL="0" rtl="0" algn="l">
              <a:spcBef>
                <a:spcPts val="600"/>
              </a:spcBef>
              <a:spcAft>
                <a:spcPts val="0"/>
              </a:spcAft>
              <a:buSzPts val="2400"/>
              <a:buNone/>
            </a:pPr>
            <a:r>
              <a:t/>
            </a:r>
            <a:endParaRPr sz="2000">
              <a:solidFill>
                <a:schemeClr val="lt1"/>
              </a:solidFill>
              <a:latin typeface="Times New Roman"/>
              <a:ea typeface="Times New Roman"/>
              <a:cs typeface="Times New Roman"/>
              <a:sym typeface="Times New Roman"/>
            </a:endParaRPr>
          </a:p>
        </p:txBody>
      </p:sp>
      <p:sp>
        <p:nvSpPr>
          <p:cNvPr id="202" name="Google Shape;202;p28"/>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F2F2F2"/>
              </a:buClr>
              <a:buSzPts val="700"/>
              <a:buFont typeface="Lustria"/>
              <a:buNone/>
            </a:pPr>
            <a:fld id="{00000000-1234-1234-1234-123412341234}" type="slidenum">
              <a:rPr lang="en"/>
              <a:t>‹#›</a:t>
            </a:fld>
            <a:endParaRPr/>
          </a:p>
        </p:txBody>
      </p:sp>
      <p:sp>
        <p:nvSpPr>
          <p:cNvPr id="203" name="Google Shape;203;p28"/>
          <p:cNvSpPr/>
          <p:nvPr/>
        </p:nvSpPr>
        <p:spPr>
          <a:xfrm>
            <a:off x="4419600" y="241935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stria"/>
              <a:ea typeface="Lustria"/>
              <a:cs typeface="Lustria"/>
              <a:sym typeface="Lustria"/>
            </a:endParaRPr>
          </a:p>
        </p:txBody>
      </p:sp>
      <p:pic>
        <p:nvPicPr>
          <p:cNvPr id="204" name="Google Shape;204;p28"/>
          <p:cNvPicPr preferRelativeResize="0"/>
          <p:nvPr/>
        </p:nvPicPr>
        <p:blipFill rotWithShape="1">
          <a:blip r:embed="rId3">
            <a:alphaModFix/>
          </a:blip>
          <a:srcRect b="0" l="0" r="0" t="0"/>
          <a:stretch/>
        </p:blipFill>
        <p:spPr>
          <a:xfrm>
            <a:off x="6713925" y="2623375"/>
            <a:ext cx="2315350" cy="1339350"/>
          </a:xfrm>
          <a:prstGeom prst="rect">
            <a:avLst/>
          </a:prstGeom>
          <a:noFill/>
          <a:ln cap="flat" cmpd="sng" w="9525">
            <a:solidFill>
              <a:srgbClr val="0C0C0C"/>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9"/>
          <p:cNvPicPr preferRelativeResize="0"/>
          <p:nvPr/>
        </p:nvPicPr>
        <p:blipFill rotWithShape="1">
          <a:blip r:embed="rId3">
            <a:alphaModFix/>
          </a:blip>
          <a:srcRect b="0" l="0" r="0" t="0"/>
          <a:stretch/>
        </p:blipFill>
        <p:spPr>
          <a:xfrm>
            <a:off x="5210416" y="2211062"/>
            <a:ext cx="2017495" cy="1209250"/>
          </a:xfrm>
          <a:prstGeom prst="rect">
            <a:avLst/>
          </a:prstGeom>
          <a:noFill/>
          <a:ln>
            <a:noFill/>
          </a:ln>
        </p:spPr>
      </p:pic>
      <p:sp>
        <p:nvSpPr>
          <p:cNvPr id="210" name="Google Shape;210;p29"/>
          <p:cNvSpPr txBox="1"/>
          <p:nvPr>
            <p:ph idx="12" type="sldNum"/>
          </p:nvPr>
        </p:nvSpPr>
        <p:spPr>
          <a:xfrm>
            <a:off x="7885509" y="4412457"/>
            <a:ext cx="565159"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F2F2F2"/>
              </a:buClr>
              <a:buSzPts val="700"/>
              <a:buFont typeface="Lustria"/>
              <a:buNone/>
            </a:pPr>
            <a:fld id="{00000000-1234-1234-1234-123412341234}" type="slidenum">
              <a:rPr lang="en"/>
              <a:t>‹#›</a:t>
            </a:fld>
            <a:endParaRPr/>
          </a:p>
        </p:txBody>
      </p:sp>
      <p:sp>
        <p:nvSpPr>
          <p:cNvPr id="211" name="Google Shape;211;p29"/>
          <p:cNvSpPr txBox="1"/>
          <p:nvPr>
            <p:ph idx="4294967295" type="subTitle"/>
          </p:nvPr>
        </p:nvSpPr>
        <p:spPr>
          <a:xfrm>
            <a:off x="309075" y="206075"/>
            <a:ext cx="4077900" cy="4746000"/>
          </a:xfrm>
          <a:prstGeom prst="rect">
            <a:avLst/>
          </a:prstGeom>
          <a:noFill/>
          <a:ln>
            <a:noFill/>
          </a:ln>
          <a:effectLst>
            <a:outerShdw blurRad="25400">
              <a:srgbClr val="000000">
                <a:alpha val="45882"/>
              </a:srgbClr>
            </a:outerShdw>
          </a:effectLst>
        </p:spPr>
        <p:txBody>
          <a:bodyPr anchorCtr="0" anchor="t" bIns="0" lIns="0" spcFirstLastPara="1" rIns="0" wrap="square" tIns="0">
            <a:noAutofit/>
          </a:bodyPr>
          <a:lstStyle/>
          <a:p>
            <a:pPr indent="0" lvl="0" marL="457200" marR="0" rtl="0" algn="l">
              <a:lnSpc>
                <a:spcPct val="100000"/>
              </a:lnSpc>
              <a:spcBef>
                <a:spcPts val="0"/>
              </a:spcBef>
              <a:spcAft>
                <a:spcPts val="0"/>
              </a:spcAft>
              <a:buNone/>
            </a:pPr>
            <a:r>
              <a:rPr b="1" lang="en" sz="2100" u="sng" cap="none" strike="noStrike">
                <a:solidFill>
                  <a:schemeClr val="lt1"/>
                </a:solidFill>
                <a:latin typeface="Times New Roman"/>
                <a:ea typeface="Times New Roman"/>
                <a:cs typeface="Times New Roman"/>
                <a:sym typeface="Times New Roman"/>
              </a:rPr>
              <a:t>Applications/Use cases</a:t>
            </a:r>
            <a:endParaRPr b="1" sz="2100" u="sng"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b="1" sz="2100" u="sng">
              <a:solidFill>
                <a:schemeClr val="lt1"/>
              </a:solidFill>
              <a:latin typeface="Times New Roman"/>
              <a:ea typeface="Times New Roman"/>
              <a:cs typeface="Times New Roman"/>
              <a:sym typeface="Times New Roman"/>
            </a:endParaRPr>
          </a:p>
          <a:p>
            <a:pPr indent="-336550" lvl="0" marL="457200" marR="0" rtl="0" algn="l">
              <a:spcBef>
                <a:spcPts val="0"/>
              </a:spcBef>
              <a:spcAft>
                <a:spcPts val="0"/>
              </a:spcAft>
              <a:buClr>
                <a:schemeClr val="lt1"/>
              </a:buClr>
              <a:buSzPts val="1700"/>
              <a:buFont typeface="Times New Roman"/>
              <a:buChar char="●"/>
            </a:pPr>
            <a:r>
              <a:rPr i="0" lang="en" sz="1700" u="none" cap="none" strike="noStrike">
                <a:solidFill>
                  <a:schemeClr val="lt1"/>
                </a:solidFill>
                <a:latin typeface="Times New Roman"/>
                <a:ea typeface="Times New Roman"/>
                <a:cs typeface="Times New Roman"/>
                <a:sym typeface="Times New Roman"/>
              </a:rPr>
              <a:t>This capability is particularly well-suited to medical applications, especially those that depend on complex proteomic and genomic measurements.</a:t>
            </a:r>
            <a:endParaRPr i="0" sz="1700" u="none" cap="none" strike="noStrike">
              <a:solidFill>
                <a:schemeClr val="lt1"/>
              </a:solidFill>
              <a:latin typeface="Times New Roman"/>
              <a:ea typeface="Times New Roman"/>
              <a:cs typeface="Times New Roman"/>
              <a:sym typeface="Times New Roman"/>
            </a:endParaRPr>
          </a:p>
          <a:p>
            <a:pPr indent="-336550" lvl="0" marL="457200" marR="0" rtl="0" algn="l">
              <a:spcBef>
                <a:spcPts val="0"/>
              </a:spcBef>
              <a:spcAft>
                <a:spcPts val="0"/>
              </a:spcAft>
              <a:buClr>
                <a:schemeClr val="lt1"/>
              </a:buClr>
              <a:buSzPts val="1700"/>
              <a:buFont typeface="Times New Roman"/>
              <a:buChar char="●"/>
            </a:pPr>
            <a:r>
              <a:rPr i="0" lang="en" sz="1700" u="none" cap="none" strike="noStrike">
                <a:solidFill>
                  <a:schemeClr val="lt1"/>
                </a:solidFill>
                <a:latin typeface="Times New Roman"/>
                <a:ea typeface="Times New Roman"/>
                <a:cs typeface="Times New Roman"/>
                <a:sym typeface="Times New Roman"/>
              </a:rPr>
              <a:t> As a result, machine learning is frequently used in cancer diagnosis and detection. More recently machine learning has been applied to cancer prognosis and prediction.</a:t>
            </a:r>
            <a:endParaRPr i="0" sz="1700" u="none" cap="none" strike="noStrike">
              <a:solidFill>
                <a:schemeClr val="lt1"/>
              </a:solidFill>
              <a:latin typeface="Times New Roman"/>
              <a:ea typeface="Times New Roman"/>
              <a:cs typeface="Times New Roman"/>
              <a:sym typeface="Times New Roman"/>
            </a:endParaRPr>
          </a:p>
          <a:p>
            <a:pPr indent="-336550" lvl="0" marL="457200" marR="0" rtl="0" algn="l">
              <a:spcBef>
                <a:spcPts val="0"/>
              </a:spcBef>
              <a:spcAft>
                <a:spcPts val="0"/>
              </a:spcAft>
              <a:buClr>
                <a:schemeClr val="lt1"/>
              </a:buClr>
              <a:buSzPts val="1700"/>
              <a:buFont typeface="Times New Roman"/>
              <a:buChar char="●"/>
            </a:pPr>
            <a:r>
              <a:rPr i="0" lang="en" sz="1700" u="none" cap="none" strike="noStrike">
                <a:solidFill>
                  <a:schemeClr val="lt1"/>
                </a:solidFill>
                <a:latin typeface="Times New Roman"/>
                <a:ea typeface="Times New Roman"/>
                <a:cs typeface="Times New Roman"/>
                <a:sym typeface="Times New Roman"/>
              </a:rPr>
              <a:t>*An advantage of RT-PCR is that it can detect very small numbers of cancer cells in blood or tissue samples that would be missed by other tests.</a:t>
            </a:r>
            <a:endParaRPr i="0" sz="1300" u="none" cap="none" strike="noStrike">
              <a:solidFill>
                <a:schemeClr val="lt1"/>
              </a:solidFill>
              <a:latin typeface="Times New Roman"/>
              <a:ea typeface="Times New Roman"/>
              <a:cs typeface="Times New Roman"/>
              <a:sym typeface="Times New Roman"/>
            </a:endParaRPr>
          </a:p>
        </p:txBody>
      </p:sp>
      <p:pic>
        <p:nvPicPr>
          <p:cNvPr id="212" name="Google Shape;212;p29"/>
          <p:cNvPicPr preferRelativeResize="0"/>
          <p:nvPr/>
        </p:nvPicPr>
        <p:blipFill rotWithShape="1">
          <a:blip r:embed="rId4">
            <a:alphaModFix/>
          </a:blip>
          <a:srcRect b="0" l="0" r="0" t="0"/>
          <a:stretch/>
        </p:blipFill>
        <p:spPr>
          <a:xfrm>
            <a:off x="4386955" y="1434470"/>
            <a:ext cx="481900" cy="555275"/>
          </a:xfrm>
          <a:prstGeom prst="rect">
            <a:avLst/>
          </a:prstGeom>
          <a:noFill/>
          <a:ln>
            <a:noFill/>
          </a:ln>
        </p:spPr>
      </p:pic>
      <p:pic>
        <p:nvPicPr>
          <p:cNvPr id="213" name="Google Shape;213;p29"/>
          <p:cNvPicPr preferRelativeResize="0"/>
          <p:nvPr/>
        </p:nvPicPr>
        <p:blipFill rotWithShape="1">
          <a:blip r:embed="rId5">
            <a:alphaModFix/>
          </a:blip>
          <a:srcRect b="0" l="0" r="0" t="0"/>
          <a:stretch/>
        </p:blipFill>
        <p:spPr>
          <a:xfrm>
            <a:off x="4569684" y="1556163"/>
            <a:ext cx="481900" cy="555275"/>
          </a:xfrm>
          <a:prstGeom prst="rect">
            <a:avLst/>
          </a:prstGeom>
          <a:noFill/>
          <a:ln>
            <a:noFill/>
          </a:ln>
        </p:spPr>
      </p:pic>
      <p:pic>
        <p:nvPicPr>
          <p:cNvPr id="214" name="Google Shape;214;p29"/>
          <p:cNvPicPr preferRelativeResize="0"/>
          <p:nvPr/>
        </p:nvPicPr>
        <p:blipFill rotWithShape="1">
          <a:blip r:embed="rId6">
            <a:alphaModFix/>
          </a:blip>
          <a:srcRect b="0" l="0" r="0" t="0"/>
          <a:stretch/>
        </p:blipFill>
        <p:spPr>
          <a:xfrm>
            <a:off x="5654025" y="2170138"/>
            <a:ext cx="1111472" cy="961913"/>
          </a:xfrm>
          <a:prstGeom prst="rect">
            <a:avLst/>
          </a:prstGeom>
          <a:noFill/>
          <a:ln>
            <a:noFill/>
          </a:ln>
        </p:spPr>
      </p:pic>
      <p:pic>
        <p:nvPicPr>
          <p:cNvPr id="215" name="Google Shape;215;p29"/>
          <p:cNvPicPr preferRelativeResize="0"/>
          <p:nvPr/>
        </p:nvPicPr>
        <p:blipFill rotWithShape="1">
          <a:blip r:embed="rId7">
            <a:alphaModFix/>
          </a:blip>
          <a:srcRect b="0" l="0" r="0" t="0"/>
          <a:stretch/>
        </p:blipFill>
        <p:spPr>
          <a:xfrm>
            <a:off x="5654025" y="1777572"/>
            <a:ext cx="1111472" cy="961913"/>
          </a:xfrm>
          <a:prstGeom prst="rect">
            <a:avLst/>
          </a:prstGeom>
          <a:noFill/>
          <a:ln>
            <a:noFill/>
          </a:ln>
        </p:spPr>
      </p:pic>
      <p:pic>
        <p:nvPicPr>
          <p:cNvPr id="216" name="Google Shape;216;p29"/>
          <p:cNvPicPr preferRelativeResize="0"/>
          <p:nvPr/>
        </p:nvPicPr>
        <p:blipFill rotWithShape="1">
          <a:blip r:embed="rId8">
            <a:alphaModFix/>
          </a:blip>
          <a:srcRect b="0" l="0" r="0" t="0"/>
          <a:stretch/>
        </p:blipFill>
        <p:spPr>
          <a:xfrm>
            <a:off x="5587011" y="756240"/>
            <a:ext cx="1245500" cy="799942"/>
          </a:xfrm>
          <a:prstGeom prst="rect">
            <a:avLst/>
          </a:prstGeom>
          <a:noFill/>
          <a:ln>
            <a:noFill/>
          </a:ln>
        </p:spPr>
      </p:pic>
      <p:pic>
        <p:nvPicPr>
          <p:cNvPr id="217" name="Google Shape;217;p29"/>
          <p:cNvPicPr preferRelativeResize="0"/>
          <p:nvPr/>
        </p:nvPicPr>
        <p:blipFill rotWithShape="1">
          <a:blip r:embed="rId9">
            <a:alphaModFix/>
          </a:blip>
          <a:srcRect b="0" l="0" r="0" t="0"/>
          <a:stretch/>
        </p:blipFill>
        <p:spPr>
          <a:xfrm>
            <a:off x="7380302" y="1666762"/>
            <a:ext cx="848475" cy="555275"/>
          </a:xfrm>
          <a:prstGeom prst="rect">
            <a:avLst/>
          </a:prstGeom>
          <a:noFill/>
          <a:ln>
            <a:noFill/>
          </a:ln>
        </p:spPr>
      </p:pic>
      <p:cxnSp>
        <p:nvCxnSpPr>
          <p:cNvPr id="218" name="Google Shape;218;p29"/>
          <p:cNvCxnSpPr/>
          <p:nvPr/>
        </p:nvCxnSpPr>
        <p:spPr>
          <a:xfrm>
            <a:off x="6958825" y="3257288"/>
            <a:ext cx="664200" cy="383400"/>
          </a:xfrm>
          <a:prstGeom prst="straightConnector1">
            <a:avLst/>
          </a:prstGeom>
          <a:noFill/>
          <a:ln cap="rnd" cmpd="sng" w="19050">
            <a:solidFill>
              <a:schemeClr val="accent3"/>
            </a:solidFill>
            <a:prstDash val="dash"/>
            <a:round/>
            <a:headEnd len="sm" w="sm" type="none"/>
            <a:tailEnd len="sm" w="sm" type="none"/>
          </a:ln>
        </p:spPr>
      </p:cxnSp>
      <p:cxnSp>
        <p:nvCxnSpPr>
          <p:cNvPr id="219" name="Google Shape;219;p29"/>
          <p:cNvCxnSpPr/>
          <p:nvPr/>
        </p:nvCxnSpPr>
        <p:spPr>
          <a:xfrm>
            <a:off x="4910575" y="2035238"/>
            <a:ext cx="559800" cy="323100"/>
          </a:xfrm>
          <a:prstGeom prst="straightConnector1">
            <a:avLst/>
          </a:prstGeom>
          <a:noFill/>
          <a:ln cap="rnd" cmpd="sng" w="19050">
            <a:solidFill>
              <a:schemeClr val="accent6"/>
            </a:solidFill>
            <a:prstDash val="dash"/>
            <a:round/>
            <a:headEnd len="sm" w="sm" type="none"/>
            <a:tailEnd len="sm" w="sm" type="none"/>
          </a:ln>
        </p:spPr>
      </p:cxnSp>
      <p:pic>
        <p:nvPicPr>
          <p:cNvPr id="220" name="Google Shape;220;p29"/>
          <p:cNvPicPr preferRelativeResize="0"/>
          <p:nvPr/>
        </p:nvPicPr>
        <p:blipFill rotWithShape="1">
          <a:blip r:embed="rId10">
            <a:alphaModFix/>
          </a:blip>
          <a:srcRect b="0" l="0" r="0" t="0"/>
          <a:stretch/>
        </p:blipFill>
        <p:spPr>
          <a:xfrm>
            <a:off x="7703038" y="1370716"/>
            <a:ext cx="190716" cy="555275"/>
          </a:xfrm>
          <a:prstGeom prst="rect">
            <a:avLst/>
          </a:prstGeom>
          <a:noFill/>
          <a:ln>
            <a:noFill/>
          </a:ln>
        </p:spPr>
      </p:pic>
      <p:cxnSp>
        <p:nvCxnSpPr>
          <p:cNvPr id="221" name="Google Shape;221;p29"/>
          <p:cNvCxnSpPr/>
          <p:nvPr/>
        </p:nvCxnSpPr>
        <p:spPr>
          <a:xfrm flipH="1">
            <a:off x="4637575" y="3181088"/>
            <a:ext cx="936600" cy="540900"/>
          </a:xfrm>
          <a:prstGeom prst="straightConnector1">
            <a:avLst/>
          </a:prstGeom>
          <a:noFill/>
          <a:ln cap="rnd" cmpd="sng" w="19050">
            <a:solidFill>
              <a:schemeClr val="accent3"/>
            </a:solidFill>
            <a:prstDash val="dash"/>
            <a:round/>
            <a:headEnd len="sm" w="sm" type="none"/>
            <a:tailEnd len="sm" w="sm" type="none"/>
          </a:ln>
        </p:spPr>
      </p:cxnSp>
      <p:cxnSp>
        <p:nvCxnSpPr>
          <p:cNvPr id="222" name="Google Shape;222;p29"/>
          <p:cNvCxnSpPr/>
          <p:nvPr/>
        </p:nvCxnSpPr>
        <p:spPr>
          <a:xfrm flipH="1">
            <a:off x="6910225" y="2111438"/>
            <a:ext cx="559800" cy="323100"/>
          </a:xfrm>
          <a:prstGeom prst="straightConnector1">
            <a:avLst/>
          </a:prstGeom>
          <a:noFill/>
          <a:ln cap="rnd" cmpd="sng" w="19050">
            <a:solidFill>
              <a:schemeClr val="accent1"/>
            </a:solidFill>
            <a:prstDash val="dash"/>
            <a:round/>
            <a:headEnd len="sm" w="sm" type="none"/>
            <a:tailEnd len="sm" w="sm" type="none"/>
          </a:ln>
        </p:spPr>
      </p:cxnSp>
      <p:pic>
        <p:nvPicPr>
          <p:cNvPr id="223" name="Google Shape;223;p29"/>
          <p:cNvPicPr preferRelativeResize="0"/>
          <p:nvPr/>
        </p:nvPicPr>
        <p:blipFill rotWithShape="1">
          <a:blip r:embed="rId11">
            <a:alphaModFix/>
          </a:blip>
          <a:srcRect b="0" l="0" r="0" t="0"/>
          <a:stretch/>
        </p:blipFill>
        <p:spPr>
          <a:xfrm>
            <a:off x="4422863" y="2732996"/>
            <a:ext cx="1019495" cy="1122001"/>
          </a:xfrm>
          <a:prstGeom prst="rect">
            <a:avLst/>
          </a:prstGeom>
          <a:noFill/>
          <a:ln>
            <a:noFill/>
          </a:ln>
        </p:spPr>
      </p:pic>
      <p:pic>
        <p:nvPicPr>
          <p:cNvPr id="224" name="Google Shape;224;p29"/>
          <p:cNvPicPr preferRelativeResize="0"/>
          <p:nvPr/>
        </p:nvPicPr>
        <p:blipFill rotWithShape="1">
          <a:blip r:embed="rId12">
            <a:alphaModFix/>
          </a:blip>
          <a:srcRect b="0" l="0" r="0" t="0"/>
          <a:stretch/>
        </p:blipFill>
        <p:spPr>
          <a:xfrm>
            <a:off x="7660716" y="3287994"/>
            <a:ext cx="430025" cy="599150"/>
          </a:xfrm>
          <a:prstGeom prst="rect">
            <a:avLst/>
          </a:prstGeom>
          <a:noFill/>
          <a:ln>
            <a:noFill/>
          </a:ln>
        </p:spPr>
      </p:pic>
      <p:pic>
        <p:nvPicPr>
          <p:cNvPr id="225" name="Google Shape;225;p29"/>
          <p:cNvPicPr preferRelativeResize="0"/>
          <p:nvPr/>
        </p:nvPicPr>
        <p:blipFill rotWithShape="1">
          <a:blip r:embed="rId13">
            <a:alphaModFix/>
          </a:blip>
          <a:srcRect b="0" l="0" r="0" t="0"/>
          <a:stretch/>
        </p:blipFill>
        <p:spPr>
          <a:xfrm>
            <a:off x="8034133" y="3448355"/>
            <a:ext cx="430025" cy="599150"/>
          </a:xfrm>
          <a:prstGeom prst="rect">
            <a:avLst/>
          </a:prstGeom>
          <a:noFill/>
          <a:ln>
            <a:noFill/>
          </a:ln>
        </p:spPr>
      </p:pic>
      <p:sp>
        <p:nvSpPr>
          <p:cNvPr id="226" name="Google Shape;226;p29"/>
          <p:cNvSpPr/>
          <p:nvPr/>
        </p:nvSpPr>
        <p:spPr>
          <a:xfrm>
            <a:off x="6114350" y="1645250"/>
            <a:ext cx="190800" cy="476700"/>
          </a:xfrm>
          <a:prstGeom prst="upDownArrow">
            <a:avLst>
              <a:gd fmla="val 50000" name="adj1"/>
              <a:gd fmla="val 50000" name="adj2"/>
            </a:avLst>
          </a:prstGeom>
          <a:gradFill>
            <a:gsLst>
              <a:gs pos="0">
                <a:schemeClr val="accent4"/>
              </a:gs>
              <a:gs pos="100000">
                <a:srgbClr val="00FFFF">
                  <a:alpha val="0"/>
                </a:srgbClr>
              </a:gs>
            </a:gsLst>
            <a:lin ang="5400012" scaled="0"/>
          </a:gra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lt1"/>
              </a:buClr>
              <a:buSzPts val="1800"/>
              <a:buFont typeface="Lustria"/>
              <a:buNone/>
            </a:pPr>
            <a:r>
              <a:t/>
            </a:r>
            <a:endParaRPr sz="1800">
              <a:solidFill>
                <a:schemeClr val="lt1"/>
              </a:solidFill>
              <a:latin typeface="Lustria"/>
              <a:ea typeface="Lustria"/>
              <a:cs typeface="Lustria"/>
              <a:sym typeface="Lust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580550" y="205975"/>
            <a:ext cx="6098400" cy="857400"/>
          </a:xfrm>
          <a:prstGeom prst="rect">
            <a:avLst/>
          </a:prstGeom>
          <a:noFill/>
          <a:ln>
            <a:noFill/>
          </a:ln>
          <a:effectLst>
            <a:outerShdw blurRad="25400">
              <a:srgbClr val="000000">
                <a:alpha val="45882"/>
              </a:srgbClr>
            </a:outerShdw>
          </a:effectLst>
        </p:spPr>
        <p:txBody>
          <a:bodyPr anchorCtr="0" anchor="b" bIns="0" lIns="0" spcFirstLastPara="1" rIns="0" wrap="square" tIns="0">
            <a:noAutofit/>
          </a:bodyPr>
          <a:lstStyle/>
          <a:p>
            <a:pPr indent="-342900" lvl="0" marL="342900" rtl="0" algn="l">
              <a:spcBef>
                <a:spcPts val="0"/>
              </a:spcBef>
              <a:spcAft>
                <a:spcPts val="0"/>
              </a:spcAft>
              <a:buClr>
                <a:srgbClr val="000000"/>
              </a:buClr>
              <a:buSzPts val="2400"/>
              <a:buFont typeface="Arial"/>
              <a:buNone/>
            </a:pPr>
            <a:r>
              <a:rPr b="0" lang="en" sz="2400">
                <a:solidFill>
                  <a:schemeClr val="lt1"/>
                </a:solidFill>
                <a:latin typeface="Trebuchet MS"/>
                <a:ea typeface="Trebuchet MS"/>
                <a:cs typeface="Trebuchet MS"/>
                <a:sym typeface="Trebuchet MS"/>
              </a:rPr>
              <a:t>Expected Deliverables</a:t>
            </a:r>
            <a:endParaRPr>
              <a:solidFill>
                <a:schemeClr val="lt1"/>
              </a:solidFill>
            </a:endParaRPr>
          </a:p>
        </p:txBody>
      </p:sp>
      <p:sp>
        <p:nvSpPr>
          <p:cNvPr id="232" name="Google Shape;232;p30"/>
          <p:cNvSpPr txBox="1"/>
          <p:nvPr>
            <p:ph idx="1" type="body"/>
          </p:nvPr>
        </p:nvSpPr>
        <p:spPr>
          <a:xfrm>
            <a:off x="580550" y="1352550"/>
            <a:ext cx="8026500" cy="3612300"/>
          </a:xfrm>
          <a:prstGeom prst="rect">
            <a:avLst/>
          </a:prstGeom>
          <a:noFill/>
          <a:ln>
            <a:noFill/>
          </a:ln>
          <a:effectLst>
            <a:outerShdw blurRad="25400">
              <a:srgbClr val="000000">
                <a:alpha val="45882"/>
              </a:srgbClr>
            </a:outerShdw>
          </a:effectLst>
        </p:spPr>
        <p:txBody>
          <a:bodyPr anchorCtr="0" anchor="t" bIns="0" lIns="0" spcFirstLastPara="1" rIns="0" wrap="square" tIns="0">
            <a:noAutofit/>
          </a:bodyPr>
          <a:lstStyle/>
          <a:p>
            <a:pPr indent="-381000" lvl="0" marL="457200" rtl="0" algn="l">
              <a:lnSpc>
                <a:spcPct val="100000"/>
              </a:lnSpc>
              <a:spcBef>
                <a:spcPts val="0"/>
              </a:spcBef>
              <a:spcAft>
                <a:spcPts val="0"/>
              </a:spcAft>
              <a:buClr>
                <a:schemeClr val="lt1"/>
              </a:buClr>
              <a:buSzPts val="2400"/>
              <a:buFont typeface="Times New Roman"/>
              <a:buChar char="●"/>
            </a:pPr>
            <a:r>
              <a:rPr lang="en" sz="2400">
                <a:solidFill>
                  <a:schemeClr val="lt1"/>
                </a:solidFill>
                <a:latin typeface="Times New Roman"/>
                <a:ea typeface="Times New Roman"/>
                <a:cs typeface="Times New Roman"/>
                <a:sym typeface="Times New Roman"/>
              </a:rPr>
              <a:t>Review-I deliverables</a:t>
            </a:r>
            <a:endParaRPr sz="1400">
              <a:solidFill>
                <a:schemeClr val="lt1"/>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2000"/>
              <a:buFont typeface="Arial"/>
              <a:buNone/>
            </a:pPr>
            <a:r>
              <a:rPr lang="en">
                <a:solidFill>
                  <a:schemeClr val="lt1"/>
                </a:solidFill>
                <a:latin typeface="Times New Roman"/>
                <a:ea typeface="Times New Roman"/>
                <a:cs typeface="Times New Roman"/>
                <a:sym typeface="Times New Roman"/>
              </a:rPr>
              <a:t>       -Defining clear problem statement and objectives</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2000"/>
              <a:buFont typeface="Arial"/>
              <a:buNone/>
            </a:pPr>
            <a:r>
              <a:t/>
            </a:r>
            <a:endParaRPr>
              <a:solidFill>
                <a:schemeClr val="lt1"/>
              </a:solidFill>
              <a:latin typeface="Times New Roman"/>
              <a:ea typeface="Times New Roman"/>
              <a:cs typeface="Times New Roman"/>
              <a:sym typeface="Times New Roman"/>
            </a:endParaRPr>
          </a:p>
          <a:p>
            <a:pPr indent="-355600" lvl="0" marL="457200" rtl="0" algn="l">
              <a:spcBef>
                <a:spcPts val="0"/>
              </a:spcBef>
              <a:spcAft>
                <a:spcPts val="0"/>
              </a:spcAft>
              <a:buClr>
                <a:schemeClr val="lt1"/>
              </a:buClr>
              <a:buSzPts val="2000"/>
              <a:buFont typeface="Times New Roman"/>
              <a:buChar char="●"/>
            </a:pPr>
            <a:r>
              <a:rPr lang="en">
                <a:solidFill>
                  <a:schemeClr val="lt1"/>
                </a:solidFill>
                <a:latin typeface="Times New Roman"/>
                <a:ea typeface="Times New Roman"/>
                <a:cs typeface="Times New Roman"/>
                <a:sym typeface="Times New Roman"/>
              </a:rPr>
              <a:t>   </a:t>
            </a:r>
            <a:r>
              <a:rPr lang="en" u="sng">
                <a:solidFill>
                  <a:schemeClr val="lt1"/>
                </a:solidFill>
                <a:latin typeface="Times New Roman"/>
                <a:ea typeface="Times New Roman"/>
                <a:cs typeface="Times New Roman"/>
                <a:sym typeface="Times New Roman"/>
              </a:rPr>
              <a:t>Literature Survey</a:t>
            </a:r>
            <a:endParaRPr u="sng">
              <a:solidFill>
                <a:schemeClr val="lt1"/>
              </a:solidFill>
              <a:latin typeface="Times New Roman"/>
              <a:ea typeface="Times New Roman"/>
              <a:cs typeface="Times New Roman"/>
              <a:sym typeface="Times New Roman"/>
            </a:endParaRPr>
          </a:p>
          <a:p>
            <a:pPr indent="0" lvl="0" marL="342900" rtl="0" algn="l">
              <a:spcBef>
                <a:spcPts val="0"/>
              </a:spcBef>
              <a:spcAft>
                <a:spcPts val="0"/>
              </a:spcAft>
              <a:buClr>
                <a:srgbClr val="000000"/>
              </a:buClr>
              <a:buSzPts val="2000"/>
              <a:buFont typeface="Arial"/>
              <a:buNone/>
            </a:pPr>
            <a:r>
              <a:rPr lang="en">
                <a:solidFill>
                  <a:schemeClr val="lt1"/>
                </a:solidFill>
                <a:latin typeface="Times New Roman"/>
                <a:ea typeface="Times New Roman"/>
                <a:cs typeface="Times New Roman"/>
                <a:sym typeface="Times New Roman"/>
              </a:rPr>
              <a:t>   -Reviewing scholarly articles ,research papers from various websites and</a:t>
            </a:r>
            <a:endParaRPr>
              <a:solidFill>
                <a:schemeClr val="lt1"/>
              </a:solidFill>
              <a:latin typeface="Times New Roman"/>
              <a:ea typeface="Times New Roman"/>
              <a:cs typeface="Times New Roman"/>
              <a:sym typeface="Times New Roman"/>
            </a:endParaRPr>
          </a:p>
          <a:p>
            <a:pPr indent="0" lvl="0" marL="342900" rtl="0" algn="l">
              <a:spcBef>
                <a:spcPts val="0"/>
              </a:spcBef>
              <a:spcAft>
                <a:spcPts val="0"/>
              </a:spcAft>
              <a:buClr>
                <a:srgbClr val="000000"/>
              </a:buClr>
              <a:buSzPts val="2000"/>
              <a:buFont typeface="Arial"/>
              <a:buNone/>
            </a:pPr>
            <a:r>
              <a:rPr lang="en">
                <a:solidFill>
                  <a:schemeClr val="lt1"/>
                </a:solidFill>
                <a:latin typeface="Times New Roman"/>
                <a:ea typeface="Times New Roman"/>
                <a:cs typeface="Times New Roman"/>
                <a:sym typeface="Times New Roman"/>
              </a:rPr>
              <a:t>    understanding theories and  methods.</a:t>
            </a:r>
            <a:endParaRPr>
              <a:solidFill>
                <a:schemeClr val="lt1"/>
              </a:solidFill>
              <a:latin typeface="Times New Roman"/>
              <a:ea typeface="Times New Roman"/>
              <a:cs typeface="Times New Roman"/>
              <a:sym typeface="Times New Roman"/>
            </a:endParaRPr>
          </a:p>
          <a:p>
            <a:pPr indent="0" lvl="0" marL="342900" rtl="0" algn="l">
              <a:spcBef>
                <a:spcPts val="0"/>
              </a:spcBef>
              <a:spcAft>
                <a:spcPts val="0"/>
              </a:spcAft>
              <a:buClr>
                <a:srgbClr val="000000"/>
              </a:buClr>
              <a:buSzPts val="2000"/>
              <a:buFont typeface="Arial"/>
              <a:buNone/>
            </a:pPr>
            <a:r>
              <a:rPr lang="en">
                <a:solidFill>
                  <a:schemeClr val="lt1"/>
                </a:solidFill>
                <a:latin typeface="Times New Roman"/>
                <a:ea typeface="Times New Roman"/>
                <a:cs typeface="Times New Roman"/>
                <a:sym typeface="Times New Roman"/>
              </a:rPr>
              <a:t>  </a:t>
            </a:r>
            <a:endParaRPr sz="2400">
              <a:solidFill>
                <a:schemeClr val="lt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chemeClr val="lt1"/>
              </a:buClr>
              <a:buSzPts val="2400"/>
              <a:buFont typeface="Times New Roman"/>
              <a:buChar char="●"/>
            </a:pPr>
            <a:r>
              <a:rPr lang="en" sz="2400">
                <a:solidFill>
                  <a:schemeClr val="lt1"/>
                </a:solidFill>
                <a:latin typeface="Times New Roman"/>
                <a:ea typeface="Times New Roman"/>
                <a:cs typeface="Times New Roman"/>
                <a:sym typeface="Times New Roman"/>
              </a:rPr>
              <a:t>Review-II deliverables</a:t>
            </a:r>
            <a:endParaRPr sz="2400">
              <a:solidFill>
                <a:schemeClr val="lt1"/>
              </a:solidFill>
              <a:latin typeface="Times New Roman"/>
              <a:ea typeface="Times New Roman"/>
              <a:cs typeface="Times New Roman"/>
              <a:sym typeface="Times New Roman"/>
            </a:endParaRPr>
          </a:p>
          <a:p>
            <a:pPr indent="0" lvl="0" marL="342900" rtl="0" algn="l">
              <a:spcBef>
                <a:spcPts val="0"/>
              </a:spcBef>
              <a:spcAft>
                <a:spcPts val="0"/>
              </a:spcAft>
              <a:buClr>
                <a:srgbClr val="000000"/>
              </a:buClr>
              <a:buSzPts val="2000"/>
              <a:buFont typeface="Arial"/>
              <a:buNone/>
            </a:pPr>
            <a:r>
              <a:rPr lang="en">
                <a:solidFill>
                  <a:schemeClr val="lt1"/>
                </a:solidFill>
                <a:latin typeface="Times New Roman"/>
                <a:ea typeface="Times New Roman"/>
                <a:cs typeface="Times New Roman"/>
                <a:sym typeface="Times New Roman"/>
              </a:rPr>
              <a:t> -Implementation of the module of the project</a:t>
            </a:r>
            <a:endParaRPr>
              <a:solidFill>
                <a:schemeClr val="lt1"/>
              </a:solidFill>
              <a:latin typeface="Times New Roman"/>
              <a:ea typeface="Times New Roman"/>
              <a:cs typeface="Times New Roman"/>
              <a:sym typeface="Times New Roman"/>
            </a:endParaRPr>
          </a:p>
          <a:p>
            <a:pPr indent="0" lvl="0" marL="342900" rtl="0" algn="l">
              <a:spcBef>
                <a:spcPts val="0"/>
              </a:spcBef>
              <a:spcAft>
                <a:spcPts val="0"/>
              </a:spcAft>
              <a:buClr>
                <a:srgbClr val="000000"/>
              </a:buClr>
              <a:buSzPts val="2000"/>
              <a:buFont typeface="Arial"/>
              <a:buNone/>
            </a:pPr>
            <a:r>
              <a:rPr lang="en">
                <a:solidFill>
                  <a:schemeClr val="lt1"/>
                </a:solidFill>
                <a:latin typeface="Times New Roman"/>
                <a:ea typeface="Times New Roman"/>
                <a:cs typeface="Times New Roman"/>
                <a:sym typeface="Times New Roman"/>
              </a:rPr>
              <a:t>  -Demonstration of the project</a:t>
            </a:r>
            <a:endParaRPr b="1">
              <a:solidFill>
                <a:schemeClr val="lt1"/>
              </a:solidFill>
              <a:latin typeface="Times New Roman"/>
              <a:ea typeface="Times New Roman"/>
              <a:cs typeface="Times New Roman"/>
              <a:sym typeface="Times New Roman"/>
            </a:endParaRPr>
          </a:p>
        </p:txBody>
      </p:sp>
      <p:sp>
        <p:nvSpPr>
          <p:cNvPr id="233" name="Google Shape;233;p30"/>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F2F2F2"/>
              </a:buClr>
              <a:buSzPts val="700"/>
              <a:buFont typeface="Lustria"/>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F2F2F2"/>
              </a:buClr>
              <a:buSzPts val="700"/>
              <a:buFont typeface="Lustria"/>
              <a:buNone/>
            </a:pPr>
            <a:fld id="{00000000-1234-1234-1234-123412341234}" type="slidenum">
              <a:rPr lang="en"/>
              <a:t>‹#›</a:t>
            </a:fld>
            <a:endParaRPr/>
          </a:p>
        </p:txBody>
      </p:sp>
      <p:pic>
        <p:nvPicPr>
          <p:cNvPr id="239" name="Google Shape;239;p31"/>
          <p:cNvPicPr preferRelativeResize="0"/>
          <p:nvPr/>
        </p:nvPicPr>
        <p:blipFill rotWithShape="1">
          <a:blip r:embed="rId3">
            <a:alphaModFix/>
          </a:blip>
          <a:srcRect b="0" l="0" r="0" t="0"/>
          <a:stretch/>
        </p:blipFill>
        <p:spPr>
          <a:xfrm>
            <a:off x="225001" y="226827"/>
            <a:ext cx="8720526" cy="46443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