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2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702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9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6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7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53B2B5-BB6F-44F1-B425-F34BF9B81B9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5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yiisoft/yii2/releases/download/2.0.3/yii-advanced-app-2.0.3.t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/yii2adv/frontend/web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elp.github.com/articles/creating-an-access-token-for-command-line-u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Yii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err="1"/>
              <a:t>Frameworkd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effectLst/>
              </a:rPr>
              <a:t>Nếu bạn muốn cài bằng bản Zip, thì bạn down </a:t>
            </a:r>
            <a:r>
              <a:rPr lang="vi-VN" dirty="0">
                <a:effectLst/>
                <a:hlinkClick r:id="rId2"/>
              </a:rPr>
              <a:t>ở đây</a:t>
            </a:r>
            <a:r>
              <a:rPr lang="vi-VN" dirty="0">
                <a:effectLst/>
              </a:rPr>
              <a:t>. Sau đó giải nén vào thư mục project của mình</a:t>
            </a:r>
            <a:endParaRPr lang="en-US" dirty="0">
              <a:effectLst/>
            </a:endParaRPr>
          </a:p>
          <a:p>
            <a:r>
              <a:rPr lang="vi-VN" dirty="0">
                <a:effectLst/>
              </a:rPr>
              <a:t>Khi bạn cài bằng bản Zip hoặc bằng Composer thì bạn chưa chạy được Yii2 luôn đâu nhé. Bạn cần mở Command Line và gõ vào lệnh sau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Init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5" y="3333750"/>
            <a:ext cx="6276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7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Việc</a:t>
            </a:r>
            <a:r>
              <a:rPr lang="en-US" dirty="0">
                <a:effectLst/>
              </a:rPr>
              <a:t> ta </a:t>
            </a:r>
            <a:r>
              <a:rPr lang="en-US" dirty="0" err="1">
                <a:effectLst/>
              </a:rPr>
              <a:t>gõ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 generate </a:t>
            </a:r>
            <a:r>
              <a:rPr lang="en-US" dirty="0" err="1">
                <a:effectLst/>
              </a:rPr>
              <a:t>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file common/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config/</a:t>
            </a:r>
            <a:r>
              <a:rPr lang="en-US" dirty="0" err="1">
                <a:effectLst/>
              </a:rPr>
              <a:t>main.php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web/</a:t>
            </a:r>
            <a:r>
              <a:rPr lang="en-US" dirty="0" err="1">
                <a:effectLst/>
              </a:rPr>
              <a:t>index.php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mặc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định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khi</a:t>
            </a:r>
            <a:r>
              <a:rPr lang="en-US" dirty="0">
                <a:effectLst/>
              </a:rPr>
              <a:t> down yii2 </a:t>
            </a:r>
          </a:p>
          <a:p>
            <a:pPr marL="36900" indent="0">
              <a:buNone/>
            </a:pPr>
            <a:r>
              <a:rPr lang="en-US" dirty="0" err="1">
                <a:effectLst/>
              </a:rPr>
              <a:t>về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không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sẵn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file </a:t>
            </a:r>
            <a:r>
              <a:rPr lang="en-US" dirty="0" err="1">
                <a:effectLst/>
              </a:rPr>
              <a:t>này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chúng</a:t>
            </a:r>
            <a:r>
              <a:rPr lang="en-US" dirty="0">
                <a:effectLst/>
              </a:rPr>
              <a:t> ta </a:t>
            </a:r>
            <a:r>
              <a:rPr lang="en-US" dirty="0" err="1">
                <a:effectLst/>
              </a:rPr>
              <a:t>phải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</a:p>
          <a:p>
            <a:pPr marL="36900" indent="0">
              <a:buNone/>
            </a:pP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tạo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file </a:t>
            </a:r>
            <a:r>
              <a:rPr lang="en-US" dirty="0" err="1">
                <a:effectLst/>
              </a:rPr>
              <a:t>này</a:t>
            </a:r>
            <a:r>
              <a:rPr lang="en-US" dirty="0">
                <a:effectLst/>
              </a:rPr>
              <a:t>.</a:t>
            </a:r>
          </a:p>
          <a:p>
            <a:r>
              <a:rPr lang="vi-VN" dirty="0">
                <a:effectLst/>
              </a:rPr>
              <a:t>Chờ đến khi chạy xong, ta sẽ thấy thư mục yii2adv 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vi-VN" dirty="0">
                <a:effectLst/>
              </a:rPr>
              <a:t>trong thư mục xampp/htdocs chứa source của Yii2 Advanced như sau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569" y="1731963"/>
            <a:ext cx="3308988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92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Với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cấu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trúc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Yii2 </a:t>
            </a:r>
            <a:r>
              <a:rPr lang="en-US" dirty="0" err="1">
                <a:effectLst/>
              </a:rPr>
              <a:t>Adv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phân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cấp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thành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phần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Backend 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Frontend </a:t>
            </a:r>
            <a:r>
              <a:rPr lang="en-US" dirty="0" err="1">
                <a:effectLst/>
              </a:rPr>
              <a:t>rõ</a:t>
            </a:r>
            <a:r>
              <a:rPr lang="en-US" dirty="0">
                <a:effectLst/>
              </a:rPr>
              <a:t> rang</a:t>
            </a:r>
          </a:p>
          <a:p>
            <a:r>
              <a:rPr lang="vi-VN" dirty="0">
                <a:effectLst/>
              </a:rPr>
              <a:t>Common là thư mục cấu hình database, chứa các model chung cho cả backend và frontend.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Console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mục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bacth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chẳng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muốn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hẹn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giờ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động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chức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năng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đó</a:t>
            </a:r>
            <a:endParaRPr lang="en-US" dirty="0">
              <a:effectLst/>
            </a:endParaRPr>
          </a:p>
          <a:p>
            <a:r>
              <a:rPr lang="vi-VN" dirty="0">
                <a:effectLst/>
              </a:rPr>
              <a:t>Vendor là thư mục core của Yii2, chứa các extensions mở rộng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5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Yii2 </a:t>
            </a:r>
            <a:r>
              <a:rPr lang="en-US" dirty="0" err="1">
                <a:effectLst/>
              </a:rPr>
              <a:t>trên</a:t>
            </a:r>
            <a:r>
              <a:rPr lang="en-US" dirty="0">
                <a:effectLst/>
              </a:rPr>
              <a:t> browser: </a:t>
            </a:r>
            <a:r>
              <a:rPr lang="en-US" dirty="0">
                <a:effectLst/>
                <a:hlinkClick r:id="rId2"/>
              </a:rPr>
              <a:t>http://localhost/yii2adv/frontend/web/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>
                <a:effectLst/>
              </a:rPr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250392"/>
            <a:ext cx="7908974" cy="35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4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bower-asset </a:t>
            </a:r>
            <a:r>
              <a:rPr lang="en-US" dirty="0" err="1"/>
              <a:t>thành</a:t>
            </a:r>
            <a:r>
              <a:rPr lang="en-US" dirty="0"/>
              <a:t> bower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2558800"/>
            <a:ext cx="11278205" cy="17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Yii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88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Yii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err="1"/>
              <a:t>Frameworkd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Zip</a:t>
            </a:r>
          </a:p>
        </p:txBody>
      </p:sp>
    </p:spTree>
    <p:extLst>
      <p:ext uri="{BB962C8B-B14F-4D97-AF65-F5344CB8AC3E}">
        <p14:creationId xmlns:p14="http://schemas.microsoft.com/office/powerpoint/2010/main" val="375626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composer: </a:t>
            </a:r>
            <a:r>
              <a:rPr lang="en-US" dirty="0">
                <a:hlinkClick r:id="rId2"/>
              </a:rPr>
              <a:t>https://getcomposer.org/download/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 </a:t>
            </a:r>
            <a:r>
              <a:rPr lang="en-US" dirty="0" err="1"/>
              <a:t>bằng</a:t>
            </a:r>
            <a:r>
              <a:rPr lang="en-US" dirty="0"/>
              <a:t> file setup.exe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53" y="2687735"/>
            <a:ext cx="4752975" cy="3705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28" y="2687735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4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462872"/>
            <a:ext cx="4733925" cy="367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20" y="2462872"/>
            <a:ext cx="47339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4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composer.phar</a:t>
            </a:r>
            <a:r>
              <a:rPr lang="en-US" dirty="0"/>
              <a:t>: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mở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cửa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sổ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Command </a:t>
            </a:r>
            <a:r>
              <a:rPr lang="en-US" b="1" dirty="0" err="1">
                <a:effectLst/>
              </a:rPr>
              <a:t>Lịne</a:t>
            </a:r>
            <a:r>
              <a:rPr lang="en-US" b="1" dirty="0">
                <a:effectLst/>
              </a:rPr>
              <a:t> 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Cửa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sổ</a:t>
            </a:r>
            <a:r>
              <a:rPr lang="en-US" dirty="0">
                <a:effectLst/>
              </a:rPr>
              <a:t> + R)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truy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cập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vào</a:t>
            </a:r>
            <a:r>
              <a:rPr lang="en-US" dirty="0">
                <a:effectLst/>
              </a:rPr>
              <a:t> Webserver. C:\xamp\htdocs</a:t>
            </a:r>
          </a:p>
          <a:p>
            <a:r>
              <a:rPr lang="en-US" dirty="0">
                <a:effectLst/>
              </a:rPr>
              <a:t>Sau </a:t>
            </a:r>
            <a:r>
              <a:rPr lang="en-US" dirty="0" err="1">
                <a:effectLst/>
              </a:rPr>
              <a:t>đó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dòng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tải</a:t>
            </a:r>
            <a:r>
              <a:rPr lang="en-US" dirty="0">
                <a:effectLst/>
              </a:rPr>
              <a:t> file </a:t>
            </a:r>
            <a:r>
              <a:rPr lang="en-US" dirty="0" err="1">
                <a:effectLst/>
              </a:rPr>
              <a:t>composer.phar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về</a:t>
            </a:r>
            <a:r>
              <a:rPr lang="en-US" dirty="0">
                <a:effectLst/>
              </a:rPr>
              <a:t>: </a:t>
            </a:r>
          </a:p>
          <a:p>
            <a:pPr lvl="1"/>
            <a:r>
              <a:rPr lang="pt-BR" dirty="0">
                <a:effectLst/>
              </a:rPr>
              <a:t>php -r "readfile('https://getcomposer.org/installer');" | php</a:t>
            </a:r>
            <a:endParaRPr lang="en-US" dirty="0">
              <a:effectLst/>
            </a:endParaRPr>
          </a:p>
          <a:p>
            <a:r>
              <a:rPr lang="vi-VN" dirty="0">
                <a:effectLst/>
              </a:rPr>
              <a:t>Sau khi chạy xong bạn sẽ thấy ở trong thư mục htdocs có file composer.phar</a:t>
            </a:r>
            <a:endParaRPr lang="en-US" dirty="0">
              <a:effectLst/>
            </a:endParaRPr>
          </a:p>
          <a:p>
            <a:pPr lvl="1"/>
            <a:endParaRPr lang="pt-BR" dirty="0">
              <a:effectLst/>
            </a:endParaRPr>
          </a:p>
          <a:p>
            <a:pPr marL="450000" lvl="1" indent="0">
              <a:buNone/>
            </a:pPr>
            <a:endParaRPr lang="pt-BR" dirty="0">
              <a:effectLst/>
            </a:endParaRPr>
          </a:p>
          <a:p>
            <a:pPr marL="450000" lvl="1" indent="0">
              <a:buNone/>
            </a:pPr>
            <a:endParaRPr lang="pt-BR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003448"/>
            <a:ext cx="9334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Sau </a:t>
            </a:r>
            <a:r>
              <a:rPr lang="en-US" dirty="0" err="1">
                <a:effectLst/>
              </a:rPr>
              <a:t>khi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xong</a:t>
            </a:r>
            <a:r>
              <a:rPr lang="en-US" dirty="0">
                <a:effectLst/>
              </a:rPr>
              <a:t> composer, </a:t>
            </a:r>
            <a:r>
              <a:rPr lang="en-US" dirty="0" err="1">
                <a:effectLst/>
              </a:rPr>
              <a:t>cần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composer </a:t>
            </a:r>
            <a:r>
              <a:rPr lang="en-US" dirty="0" err="1">
                <a:effectLst/>
              </a:rPr>
              <a:t>plusin</a:t>
            </a:r>
            <a:endParaRPr lang="en-US" dirty="0">
              <a:effectLst/>
            </a:endParaRPr>
          </a:p>
          <a:p>
            <a:pPr lvl="1"/>
            <a:r>
              <a:rPr lang="fr-FR" dirty="0" err="1">
                <a:effectLst/>
              </a:rPr>
              <a:t>php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composer.phar</a:t>
            </a:r>
            <a:r>
              <a:rPr lang="fr-FR" dirty="0">
                <a:effectLst/>
              </a:rPr>
              <a:t> global </a:t>
            </a:r>
            <a:r>
              <a:rPr lang="fr-FR" dirty="0" err="1">
                <a:effectLst/>
              </a:rPr>
              <a:t>require</a:t>
            </a:r>
            <a:r>
              <a:rPr lang="fr-FR" dirty="0">
                <a:effectLst/>
              </a:rPr>
              <a:t> "</a:t>
            </a:r>
            <a:r>
              <a:rPr lang="fr-FR" dirty="0" err="1">
                <a:effectLst/>
              </a:rPr>
              <a:t>fxp</a:t>
            </a:r>
            <a:r>
              <a:rPr lang="fr-FR" dirty="0">
                <a:effectLst/>
              </a:rPr>
              <a:t>/composer-</a:t>
            </a:r>
            <a:r>
              <a:rPr lang="fr-FR" dirty="0" err="1">
                <a:effectLst/>
              </a:rPr>
              <a:t>asset</a:t>
            </a:r>
            <a:r>
              <a:rPr lang="fr-FR" dirty="0">
                <a:effectLst/>
              </a:rPr>
              <a:t>-plugin:~1.1.1"</a:t>
            </a:r>
            <a:endParaRPr lang="en-US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612634"/>
            <a:ext cx="6686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dòng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download Yii2 </a:t>
            </a:r>
            <a:r>
              <a:rPr lang="en-US" dirty="0" err="1">
                <a:effectLst/>
              </a:rPr>
              <a:t>về</a:t>
            </a:r>
            <a:endParaRPr lang="en-US" dirty="0">
              <a:effectLst/>
            </a:endParaRPr>
          </a:p>
          <a:p>
            <a:pPr lvl="1"/>
            <a:r>
              <a:rPr lang="en-US" b="1" dirty="0">
                <a:effectLst/>
              </a:rPr>
              <a:t>composer create-project --prefer-</a:t>
            </a:r>
            <a:r>
              <a:rPr lang="en-US" b="1" dirty="0" err="1">
                <a:effectLst/>
              </a:rPr>
              <a:t>dist</a:t>
            </a:r>
            <a:r>
              <a:rPr lang="en-US" b="1" dirty="0">
                <a:effectLst/>
              </a:rPr>
              <a:t> --stability=dev </a:t>
            </a:r>
            <a:r>
              <a:rPr lang="en-US" b="1" dirty="0" err="1">
                <a:effectLst/>
              </a:rPr>
              <a:t>yiisoft</a:t>
            </a:r>
            <a:r>
              <a:rPr lang="en-US" b="1" dirty="0">
                <a:effectLst/>
              </a:rPr>
              <a:t>/yii2-app-advanced yii2adv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Note</a:t>
            </a:r>
            <a:r>
              <a:rPr lang="en-US" dirty="0">
                <a:effectLst/>
              </a:rPr>
              <a:t> : </a:t>
            </a:r>
            <a:r>
              <a:rPr lang="en-US" dirty="0" err="1">
                <a:effectLst/>
              </a:rPr>
              <a:t>Trong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quá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trình</a:t>
            </a:r>
            <a:r>
              <a:rPr lang="en-US" dirty="0">
                <a:effectLst/>
              </a:rPr>
              <a:t> download, composer </a:t>
            </a:r>
            <a:r>
              <a:rPr lang="en-US" dirty="0" err="1">
                <a:effectLst/>
              </a:rPr>
              <a:t>sẽ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yêu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cầu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từ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github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nhập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vào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nhé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Nếu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không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biết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github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xem</a:t>
            </a:r>
            <a:r>
              <a:rPr lang="en-US" dirty="0">
                <a:effectLst/>
              </a:rPr>
              <a:t> </a:t>
            </a:r>
            <a:r>
              <a:rPr lang="en-US" u="sng" dirty="0">
                <a:effectLst/>
                <a:hlinkClick r:id="rId2"/>
              </a:rPr>
              <a:t>ở </a:t>
            </a:r>
            <a:r>
              <a:rPr lang="en-US" u="sng" dirty="0" err="1">
                <a:effectLst/>
                <a:hlinkClick r:id="rId2"/>
              </a:rPr>
              <a:t>đây</a:t>
            </a:r>
            <a:endParaRPr lang="en-US" u="sng" dirty="0">
              <a:effectLst/>
            </a:endParaRPr>
          </a:p>
          <a:p>
            <a:endParaRPr lang="en-US" dirty="0">
              <a:effectLst/>
            </a:endParaRPr>
          </a:p>
          <a:p>
            <a:pPr lvl="1"/>
            <a:endParaRPr lang="en-US" b="1" dirty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476624"/>
            <a:ext cx="9315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</TotalTime>
  <Words>202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Trebuchet MS</vt:lpstr>
      <vt:lpstr>Wingdings 2</vt:lpstr>
      <vt:lpstr>Slate</vt:lpstr>
      <vt:lpstr>Yii Framework</vt:lpstr>
      <vt:lpstr>Nội dung</vt:lpstr>
      <vt:lpstr>Yii Framework</vt:lpstr>
      <vt:lpstr>Cài đặt</vt:lpstr>
      <vt:lpstr>Cài đặt Yii Framework bằng composer</vt:lpstr>
      <vt:lpstr>Cài đặt Yii Framework bằng composer</vt:lpstr>
      <vt:lpstr>Cài đặt Yii Framework bằng composer</vt:lpstr>
      <vt:lpstr>Cài đặt Yii Advanced</vt:lpstr>
      <vt:lpstr>Cài đặt Yii Advanced</vt:lpstr>
      <vt:lpstr>Cài đặt Yii Frameworkd bằng bản Zip</vt:lpstr>
      <vt:lpstr>PowerPoint Presentation</vt:lpstr>
      <vt:lpstr>PowerPoint Presentation</vt:lpstr>
      <vt:lpstr>PowerPoint Presentation</vt:lpstr>
      <vt:lpstr>Lỗi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Yii Framework</dc:title>
  <dc:creator>Huynh, Nhut Minh</dc:creator>
  <cp:lastModifiedBy>Huynh, Nhut Minh</cp:lastModifiedBy>
  <cp:revision>10</cp:revision>
  <dcterms:created xsi:type="dcterms:W3CDTF">2017-05-08T15:47:02Z</dcterms:created>
  <dcterms:modified xsi:type="dcterms:W3CDTF">2017-05-09T13:56:50Z</dcterms:modified>
</cp:coreProperties>
</file>