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65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3B2B5-BB6F-44F1-B425-F34BF9B81B9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yiisoft/yii2/releases/download/2.0.3/yii-advanced-app-2.0.3.t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yii2adv/frontend/web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lp.github.com/articles/creating-an-access-token-for-command-line-u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ffectLst/>
              </a:rPr>
              <a:t>Nếu bạn muốn cài bằng bản Zip, thì bạn down </a:t>
            </a:r>
            <a:r>
              <a:rPr lang="vi-VN" dirty="0">
                <a:effectLst/>
                <a:hlinkClick r:id="rId2"/>
              </a:rPr>
              <a:t>ở đây</a:t>
            </a:r>
            <a:r>
              <a:rPr lang="vi-VN" dirty="0">
                <a:effectLst/>
              </a:rPr>
              <a:t>. Sau đó giải nén vào thư mục project của mình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Khi bạn cài bằng bản Zip hoặc bằng Composer thì bạn chưa chạy được Yii2 luôn đâu nhé. Bạn cần mở Command Line và gõ vào lệnh sau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Init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25" y="3878695"/>
            <a:ext cx="6276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5087381" cy="405875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Việc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 generate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file common/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config/</a:t>
            </a:r>
            <a:r>
              <a:rPr lang="en-US" dirty="0" err="1">
                <a:effectLst/>
              </a:rPr>
              <a:t>main.php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web/</a:t>
            </a:r>
            <a:r>
              <a:rPr lang="en-US" dirty="0" err="1">
                <a:effectLst/>
              </a:rPr>
              <a:t>index.php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mặc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định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down yii2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sẵn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chúng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phải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.</a:t>
            </a:r>
          </a:p>
          <a:p>
            <a:r>
              <a:rPr lang="vi-VN" dirty="0">
                <a:effectLst/>
              </a:rPr>
              <a:t>Chờ đến khi chạy xong, ta sẽ thấy thư mục yii2adv 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vi-VN" dirty="0">
                <a:effectLst/>
              </a:rPr>
              <a:t>trong thư mục xampp/htdocs chứa source của Yii2 Advanced như sau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03" y="1732450"/>
            <a:ext cx="2876175" cy="3528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9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trúc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Adv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phân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Backend 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Frontend </a:t>
            </a:r>
            <a:r>
              <a:rPr lang="en-US" dirty="0" err="1">
                <a:effectLst/>
              </a:rPr>
              <a:t>rõ</a:t>
            </a:r>
            <a:r>
              <a:rPr lang="en-US" dirty="0">
                <a:effectLst/>
              </a:rPr>
              <a:t> rang</a:t>
            </a:r>
          </a:p>
          <a:p>
            <a:r>
              <a:rPr lang="vi-VN" dirty="0">
                <a:effectLst/>
              </a:rPr>
              <a:t>Common là thư mục cấu hình database, chứa các model chung cho cả backend và frontend.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Console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mục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bacth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chẳng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muốn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hẹn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giờ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động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chức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năng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đó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Vendor là thư mục core của Yii2, chứa các extensions mở rộng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trên</a:t>
            </a:r>
            <a:r>
              <a:rPr lang="en-US" dirty="0">
                <a:effectLst/>
              </a:rPr>
              <a:t> browser: </a:t>
            </a:r>
            <a:r>
              <a:rPr lang="en-US" dirty="0">
                <a:effectLst/>
                <a:hlinkClick r:id="rId2"/>
              </a:rPr>
              <a:t>http://localhost/yii2adv/frontend/web/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6" y="2499773"/>
            <a:ext cx="7908974" cy="35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bower-asset </a:t>
            </a:r>
            <a:r>
              <a:rPr lang="en-US" dirty="0" err="1"/>
              <a:t>thành</a:t>
            </a:r>
            <a:r>
              <a:rPr lang="en-US" dirty="0"/>
              <a:t> bower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2" y="2553083"/>
            <a:ext cx="8322570" cy="12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</a:t>
            </a:r>
            <a:r>
              <a:rPr lang="en-US"/>
              <a:t>đặt </a:t>
            </a:r>
            <a:r>
              <a:rPr lang="en-US" smtClean="0"/>
              <a:t>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xem XAMPP có đang dùng port 80</a:t>
            </a:r>
          </a:p>
          <a:p>
            <a:r>
              <a:rPr lang="en-US" smtClean="0"/>
              <a:t>Nếu là port khác thì không thể tạo VirtualHost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8" y="2788597"/>
            <a:ext cx="7041490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</a:t>
            </a:r>
            <a:r>
              <a:rPr lang="en-US"/>
              <a:t>đặt </a:t>
            </a:r>
            <a:r>
              <a:rPr lang="en-US" smtClean="0"/>
              <a:t>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Cấp quyền cho phép chỉnh sửa file host</a:t>
            </a:r>
          </a:p>
          <a:p>
            <a:r>
              <a:rPr lang="en-US"/>
              <a:t>Vào edit file theo đường dẫn: C:\Windows\System32\drivers\etc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0" y="2615234"/>
            <a:ext cx="7137854" cy="4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</a:t>
            </a:r>
            <a:r>
              <a:rPr lang="en-US"/>
              <a:t>đặt </a:t>
            </a:r>
            <a:r>
              <a:rPr lang="en-US" smtClean="0"/>
              <a:t>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Thêm đường dẫn host mà bạn muốn sử dụng:</a:t>
            </a:r>
          </a:p>
          <a:p>
            <a:r>
              <a:rPr lang="en-US"/>
              <a:t>VD: </a:t>
            </a:r>
            <a:r>
              <a:rPr lang="en-US"/>
              <a:t>127.0.0.1 </a:t>
            </a:r>
            <a:r>
              <a:rPr lang="en-US" smtClean="0"/>
              <a:t>yii2.com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92" y="2994419"/>
            <a:ext cx="679762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</a:t>
            </a:r>
            <a:r>
              <a:rPr lang="en-US"/>
              <a:t>đặt </a:t>
            </a:r>
            <a:r>
              <a:rPr lang="en-US" smtClean="0"/>
              <a:t>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Mở file C</a:t>
            </a:r>
            <a:r>
              <a:rPr lang="en-US"/>
              <a:t>:\</a:t>
            </a:r>
            <a:r>
              <a:rPr lang="en-US" smtClean="0"/>
              <a:t>xampp\apache\conf\extra\httpd-vhosts.conf</a:t>
            </a:r>
          </a:p>
          <a:p>
            <a:r>
              <a:rPr lang="en-US" smtClean="0"/>
              <a:t>Thêm đoạn code này vào :</a:t>
            </a:r>
          </a:p>
          <a:p>
            <a:pPr marL="450000" lvl="1" indent="0">
              <a:buNone/>
            </a:pPr>
            <a:r>
              <a:rPr lang="en-US" sz="1600" b="1"/>
              <a:t>&lt;</a:t>
            </a:r>
            <a:r>
              <a:rPr lang="en-US" sz="1600" b="1"/>
              <a:t>VirtualHost </a:t>
            </a:r>
            <a:r>
              <a:rPr lang="en-US" sz="1600" b="1"/>
              <a:t>yii2.com:80&gt;</a:t>
            </a:r>
          </a:p>
          <a:p>
            <a:pPr marL="1116000" lvl="3" indent="0">
              <a:buNone/>
            </a:pPr>
            <a:r>
              <a:rPr lang="en-US" sz="1600" b="1" smtClean="0"/>
              <a:t>ServerAdmin </a:t>
            </a:r>
            <a:r>
              <a:rPr lang="en-US" sz="1600" b="1"/>
              <a:t>admin@gmail.com</a:t>
            </a:r>
          </a:p>
          <a:p>
            <a:pPr marL="1116000" lvl="3" indent="0">
              <a:buNone/>
            </a:pPr>
            <a:r>
              <a:rPr lang="en-US" sz="1600" b="1" smtClean="0"/>
              <a:t>DocumentRoot </a:t>
            </a:r>
            <a:r>
              <a:rPr lang="en-US" sz="1600" b="1"/>
              <a:t>"C</a:t>
            </a:r>
            <a:r>
              <a:rPr lang="en-US" sz="1600" b="1"/>
              <a:t>:/</a:t>
            </a:r>
            <a:r>
              <a:rPr lang="en-US" sz="1600" b="1" smtClean="0"/>
              <a:t>xampp/htdocs/yii2adv/frontend/web</a:t>
            </a:r>
            <a:r>
              <a:rPr lang="en-US" sz="1600" b="1"/>
              <a:t>"</a:t>
            </a:r>
          </a:p>
          <a:p>
            <a:pPr marL="1116000" lvl="3" indent="0">
              <a:buNone/>
            </a:pPr>
            <a:r>
              <a:rPr lang="en-US" sz="1600" b="1"/>
              <a:t>ServerName yii2.com</a:t>
            </a:r>
          </a:p>
          <a:p>
            <a:pPr marL="1116000" lvl="3" indent="0">
              <a:buNone/>
            </a:pPr>
            <a:r>
              <a:rPr lang="en-US" sz="1600" b="1"/>
              <a:t>ServerAlias www. yii2.com</a:t>
            </a:r>
          </a:p>
          <a:p>
            <a:pPr marL="450000" lvl="1" indent="0">
              <a:buNone/>
            </a:pPr>
            <a:r>
              <a:rPr lang="en-US" sz="1600" b="1" smtClean="0"/>
              <a:t>&lt;/VirtualHost&gt;</a:t>
            </a:r>
          </a:p>
          <a:p>
            <a:r>
              <a:rPr lang="en-US" smtClean="0"/>
              <a:t>Khởi động lại XAMPP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Yii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88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</p:spTree>
    <p:extLst>
      <p:ext uri="{BB962C8B-B14F-4D97-AF65-F5344CB8AC3E}">
        <p14:creationId xmlns:p14="http://schemas.microsoft.com/office/powerpoint/2010/main" val="3756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composer: </a:t>
            </a:r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  <a:r>
              <a:rPr lang="en-US" dirty="0" err="1"/>
              <a:t>bằng</a:t>
            </a:r>
            <a:r>
              <a:rPr lang="en-US" dirty="0"/>
              <a:t> file setup.exe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9" y="2705435"/>
            <a:ext cx="3963221" cy="3089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567" y="2707334"/>
            <a:ext cx="3978804" cy="30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6" y="2662734"/>
            <a:ext cx="4028104" cy="3128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14" y="2662734"/>
            <a:ext cx="4028104" cy="31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composer.phar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Command </a:t>
            </a:r>
            <a:r>
              <a:rPr lang="en-US" b="1" dirty="0" err="1">
                <a:effectLst/>
              </a:rPr>
              <a:t>Lịne</a:t>
            </a: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 + R)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cập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Webserver. C:\xamp\htdocs</a:t>
            </a:r>
          </a:p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đó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tải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composer.phar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: </a:t>
            </a:r>
          </a:p>
          <a:p>
            <a:pPr lvl="1"/>
            <a:r>
              <a:rPr lang="pt-BR" dirty="0">
                <a:effectLst/>
              </a:rPr>
              <a:t>php -r "readfile('https://getcomposer.org/installer');" | php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Sau khi chạy xong bạn sẽ thấy ở trong thư mục htdocs có file composer.phar</a:t>
            </a:r>
            <a:endParaRPr lang="en-US" dirty="0">
              <a:effectLst/>
            </a:endParaRPr>
          </a:p>
          <a:p>
            <a:pPr lvl="1"/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6" y="4221018"/>
            <a:ext cx="8407794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xong</a:t>
            </a:r>
            <a:r>
              <a:rPr lang="en-US" dirty="0">
                <a:effectLst/>
              </a:rPr>
              <a:t> composer, </a:t>
            </a:r>
            <a:r>
              <a:rPr lang="en-US" dirty="0" err="1">
                <a:effectLst/>
              </a:rPr>
              <a:t>cần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composer </a:t>
            </a:r>
            <a:r>
              <a:rPr lang="en-US" dirty="0" err="1">
                <a:effectLst/>
              </a:rPr>
              <a:t>plusin</a:t>
            </a:r>
            <a:endParaRPr lang="en-US" dirty="0">
              <a:effectLst/>
            </a:endParaRPr>
          </a:p>
          <a:p>
            <a:pPr lvl="1"/>
            <a:r>
              <a:rPr lang="fr-FR" dirty="0" err="1">
                <a:effectLst/>
              </a:rPr>
              <a:t>php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composer.phar</a:t>
            </a:r>
            <a:r>
              <a:rPr lang="fr-FR" dirty="0">
                <a:effectLst/>
              </a:rPr>
              <a:t> global </a:t>
            </a:r>
            <a:r>
              <a:rPr lang="fr-FR" dirty="0" err="1">
                <a:effectLst/>
              </a:rPr>
              <a:t>require</a:t>
            </a:r>
            <a:r>
              <a:rPr lang="fr-FR" dirty="0">
                <a:effectLst/>
              </a:rPr>
              <a:t> "</a:t>
            </a:r>
            <a:r>
              <a:rPr lang="fr-FR" dirty="0" err="1">
                <a:effectLst/>
              </a:rPr>
              <a:t>fxp</a:t>
            </a:r>
            <a:r>
              <a:rPr lang="fr-FR" dirty="0">
                <a:effectLst/>
              </a:rPr>
              <a:t>/composer-</a:t>
            </a:r>
            <a:r>
              <a:rPr lang="fr-FR" dirty="0" err="1">
                <a:effectLst/>
              </a:rPr>
              <a:t>asset</a:t>
            </a:r>
            <a:r>
              <a:rPr lang="fr-FR" dirty="0">
                <a:effectLst/>
              </a:rPr>
              <a:t>-plugin:~1.1.1"</a:t>
            </a:r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14" y="3241963"/>
            <a:ext cx="6192981" cy="34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download Yii2 </a:t>
            </a:r>
            <a:r>
              <a:rPr lang="en-US" dirty="0" err="1">
                <a:effectLst/>
              </a:rPr>
              <a:t>về</a:t>
            </a:r>
            <a:endParaRPr lang="en-US" dirty="0">
              <a:effectLst/>
            </a:endParaRPr>
          </a:p>
          <a:p>
            <a:pPr lvl="1"/>
            <a:r>
              <a:rPr lang="en-US" b="1" dirty="0">
                <a:effectLst/>
              </a:rPr>
              <a:t>composer create-project --prefer-</a:t>
            </a:r>
            <a:r>
              <a:rPr lang="en-US" b="1" dirty="0" err="1">
                <a:effectLst/>
              </a:rPr>
              <a:t>dist</a:t>
            </a:r>
            <a:r>
              <a:rPr lang="en-US" b="1" dirty="0">
                <a:effectLst/>
              </a:rPr>
              <a:t> --stability=dev </a:t>
            </a:r>
            <a:r>
              <a:rPr lang="en-US" b="1" dirty="0" err="1">
                <a:effectLst/>
              </a:rPr>
              <a:t>yiisoft</a:t>
            </a:r>
            <a:r>
              <a:rPr lang="en-US" b="1" dirty="0">
                <a:effectLst/>
              </a:rPr>
              <a:t>/yii2-app-advanced yii2adv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Note</a:t>
            </a:r>
            <a:r>
              <a:rPr lang="en-US" dirty="0">
                <a:effectLst/>
              </a:rPr>
              <a:t> : </a:t>
            </a:r>
            <a:r>
              <a:rPr lang="en-US" dirty="0" err="1">
                <a:effectLst/>
              </a:rPr>
              <a:t>Trong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download, composer </a:t>
            </a:r>
            <a:r>
              <a:rPr lang="en-US" dirty="0" err="1">
                <a:effectLst/>
              </a:rPr>
              <a:t>sẽ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yêu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cầu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nhập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nhé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Nếu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xem</a:t>
            </a:r>
            <a:r>
              <a:rPr lang="en-US" dirty="0">
                <a:effectLst/>
              </a:rPr>
              <a:t> </a:t>
            </a:r>
            <a:r>
              <a:rPr lang="en-US" u="sng" dirty="0">
                <a:effectLst/>
                <a:hlinkClick r:id="rId2"/>
              </a:rPr>
              <a:t>ở </a:t>
            </a:r>
            <a:r>
              <a:rPr lang="en-US" u="sng" dirty="0" err="1">
                <a:effectLst/>
                <a:hlinkClick r:id="rId2"/>
              </a:rPr>
              <a:t>đây</a:t>
            </a:r>
            <a:endParaRPr lang="en-US" u="sng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b="1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1" y="4037983"/>
            <a:ext cx="7195732" cy="19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292</TotalTime>
  <Words>286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Calisto MT</vt:lpstr>
      <vt:lpstr>Trebuchet MS</vt:lpstr>
      <vt:lpstr>Wingdings 2</vt:lpstr>
      <vt:lpstr>Slate</vt:lpstr>
      <vt:lpstr>Yii Framework</vt:lpstr>
      <vt:lpstr>Nội dung</vt:lpstr>
      <vt:lpstr>Yii Framework</vt:lpstr>
      <vt:lpstr>Cài đặt</vt:lpstr>
      <vt:lpstr>Cài đặt Yii Framework bằng composer</vt:lpstr>
      <vt:lpstr>Cài đặt Yii Framework bằng composer</vt:lpstr>
      <vt:lpstr>Cài đặt Yii Framework bằng composer</vt:lpstr>
      <vt:lpstr>Cài đặt Yii Advanced</vt:lpstr>
      <vt:lpstr>Cài đặt Yii Advanced</vt:lpstr>
      <vt:lpstr>Cài đặt Yii Frameworkd bằng bản Zip</vt:lpstr>
      <vt:lpstr>PowerPoint Presentation</vt:lpstr>
      <vt:lpstr>PowerPoint Presentation</vt:lpstr>
      <vt:lpstr>PowerPoint Presentation</vt:lpstr>
      <vt:lpstr>Lỗi</vt:lpstr>
      <vt:lpstr>Cài đặt VirtualHost với XAMPP</vt:lpstr>
      <vt:lpstr>Cài đặt VirtualHost với XAMPP</vt:lpstr>
      <vt:lpstr>Cài đặt VirtualHost với XAMPP</vt:lpstr>
      <vt:lpstr>Cài đặt VirtualHost với XAMPP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 Framework</dc:title>
  <dc:creator>Huynh, Nhut Minh</dc:creator>
  <cp:lastModifiedBy>Windows User</cp:lastModifiedBy>
  <cp:revision>20</cp:revision>
  <dcterms:created xsi:type="dcterms:W3CDTF">2017-05-08T15:47:02Z</dcterms:created>
  <dcterms:modified xsi:type="dcterms:W3CDTF">2017-05-13T07:50:25Z</dcterms:modified>
</cp:coreProperties>
</file>