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9" r:id="rId21"/>
    <p:sldId id="277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6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9657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7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1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1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2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3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6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53B2B5-BB6F-44F1-B425-F34BF9B81B91}" type="datetimeFigureOut">
              <a:rPr lang="en-US" smtClean="0"/>
              <a:t>5/20/2017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63CC9D-40B3-42F6-9792-6905282A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9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yiisoft/yii2/releases/download/2.0.3/yii-advanced-app-2.0.3.tgz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localhost/yii2adv/frontend/web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yii2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yii2.com/syste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elp.github.com/articles/creating-an-access-token-for-command-line-us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effectLst/>
              </a:rPr>
              <a:t>Nếu bạn muốn cài bằng bản Zip, thì bạn down </a:t>
            </a:r>
            <a:r>
              <a:rPr lang="vi-VN" dirty="0">
                <a:effectLst/>
                <a:hlinkClick r:id="rId2"/>
              </a:rPr>
              <a:t>ở đây</a:t>
            </a:r>
            <a:r>
              <a:rPr lang="vi-VN" dirty="0">
                <a:effectLst/>
              </a:rPr>
              <a:t>. Sau đó giải nén vào thư mục project của mình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Khi bạn cài bằng bản Zip hoặc bằng Composer thì bạn chưa chạy được Yii2 luôn đâu nhé. Bạn cần mở Command Line và gõ vào lệnh sau</a:t>
            </a:r>
            <a:r>
              <a:rPr lang="en-US" dirty="0">
                <a:effectLst/>
              </a:rPr>
              <a:t>: </a:t>
            </a:r>
            <a:r>
              <a:rPr lang="en-US" dirty="0" err="1">
                <a:effectLst/>
              </a:rPr>
              <a:t>Init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25" y="3878695"/>
            <a:ext cx="6276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5087381" cy="4058751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effectLst/>
              </a:rPr>
              <a:t>Việc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 generate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số</a:t>
            </a:r>
            <a:r>
              <a:rPr lang="en-US" dirty="0">
                <a:effectLst/>
              </a:rPr>
              <a:t> file common/</a:t>
            </a:r>
          </a:p>
          <a:p>
            <a:pPr marL="36900" indent="0">
              <a:buNone/>
            </a:pPr>
            <a:r>
              <a:rPr lang="en-US" dirty="0">
                <a:effectLst/>
              </a:rPr>
              <a:t>config/</a:t>
            </a:r>
            <a:r>
              <a:rPr lang="en-US" dirty="0" err="1">
                <a:effectLst/>
              </a:rPr>
              <a:t>main.php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web/</a:t>
            </a:r>
            <a:r>
              <a:rPr lang="en-US" dirty="0" err="1">
                <a:effectLst/>
              </a:rPr>
              <a:t>index.php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mặc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định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down yii2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sẵn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chúng</a:t>
            </a:r>
            <a:r>
              <a:rPr lang="en-US" dirty="0">
                <a:effectLst/>
              </a:rPr>
              <a:t> ta </a:t>
            </a:r>
            <a:r>
              <a:rPr lang="en-US" dirty="0" err="1">
                <a:effectLst/>
              </a:rPr>
              <a:t>phải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</a:p>
          <a:p>
            <a:pPr marL="36900" indent="0">
              <a:buNone/>
            </a:pP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tạo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các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này</a:t>
            </a:r>
            <a:r>
              <a:rPr lang="en-US" dirty="0">
                <a:effectLst/>
              </a:rPr>
              <a:t>.</a:t>
            </a:r>
          </a:p>
          <a:p>
            <a:r>
              <a:rPr lang="vi-VN" dirty="0">
                <a:effectLst/>
              </a:rPr>
              <a:t>Chờ đến khi chạy xong, ta sẽ thấy thư mục yii2adv 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vi-VN" dirty="0">
                <a:effectLst/>
              </a:rPr>
              <a:t>trong thư mục xampp/htdocs chứa source của Yii2 Advanced như sau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03" y="1732450"/>
            <a:ext cx="2876175" cy="352829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9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Với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trúc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của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Adv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phân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cấp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thành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phần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Backend 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Frontend </a:t>
            </a:r>
            <a:r>
              <a:rPr lang="en-US" dirty="0" err="1">
                <a:effectLst/>
              </a:rPr>
              <a:t>rõ</a:t>
            </a:r>
            <a:r>
              <a:rPr lang="en-US" dirty="0">
                <a:effectLst/>
              </a:rPr>
              <a:t> rang</a:t>
            </a:r>
          </a:p>
          <a:p>
            <a:r>
              <a:rPr lang="vi-VN" dirty="0">
                <a:effectLst/>
              </a:rPr>
              <a:t>Common là thư mục cấu hình database, chứa các model chung cho cả backend và frontend.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Console </a:t>
            </a:r>
            <a:r>
              <a:rPr lang="en-US" dirty="0" err="1">
                <a:effectLst/>
              </a:rPr>
              <a:t>là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mục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bacth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chẳng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muốn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hẹn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giờ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tự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động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một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chức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năng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đó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Vendor là thư mục core của Yii2, chứa các extensions mở rộng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Yii2 </a:t>
            </a:r>
            <a:r>
              <a:rPr lang="en-US" dirty="0" err="1">
                <a:effectLst/>
              </a:rPr>
              <a:t>trên</a:t>
            </a:r>
            <a:r>
              <a:rPr lang="en-US" dirty="0">
                <a:effectLst/>
              </a:rPr>
              <a:t> browser: </a:t>
            </a:r>
            <a:r>
              <a:rPr lang="en-US" dirty="0">
                <a:effectLst/>
                <a:hlinkClick r:id="rId2"/>
              </a:rPr>
              <a:t>http://localhost/yii2adv/frontend/web/</a:t>
            </a:r>
            <a:endParaRPr lang="en-US" dirty="0">
              <a:effectLst/>
            </a:endParaRPr>
          </a:p>
          <a:p>
            <a:pPr marL="36900" indent="0">
              <a:buNone/>
            </a:pPr>
            <a:r>
              <a:rPr lang="en-US" dirty="0">
                <a:effectLst/>
              </a:rPr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6" y="2499773"/>
            <a:ext cx="7908974" cy="35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bower-asset </a:t>
            </a:r>
            <a:r>
              <a:rPr lang="en-US" dirty="0" err="1"/>
              <a:t>thành</a:t>
            </a:r>
            <a:r>
              <a:rPr lang="en-US" dirty="0"/>
              <a:t> bower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22" y="2553083"/>
            <a:ext cx="8322570" cy="12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1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Kiểm tra xem XAMPP có đang dùng port 80</a:t>
            </a:r>
          </a:p>
          <a:p>
            <a:r>
              <a:rPr lang="en-US"/>
              <a:t>Nếu là port khác thì không thể tạo VirtualHost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88" y="2788597"/>
            <a:ext cx="7041490" cy="372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4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Cấp quyền cho phép chỉnh sửa file host</a:t>
            </a:r>
          </a:p>
          <a:p>
            <a:r>
              <a:rPr lang="en-US"/>
              <a:t>Vào edit file theo đường dẫn: C:\Windows\System32\drivers\etc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0" y="2615234"/>
            <a:ext cx="7137854" cy="4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host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r>
              <a:rPr lang="en-US" dirty="0"/>
              <a:t>VD: 127.0.0.1 yii2.com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92" y="2994419"/>
            <a:ext cx="679762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5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 VirtualHost với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Mở</a:t>
            </a:r>
            <a:r>
              <a:rPr lang="en-US" dirty="0"/>
              <a:t> file C:\xampp\apache\conf\extra\httpd-vhosts.conf</a:t>
            </a:r>
          </a:p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code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:</a:t>
            </a:r>
          </a:p>
          <a:p>
            <a:pPr marL="450000" lvl="1" indent="0">
              <a:buNone/>
            </a:pPr>
            <a:r>
              <a:rPr lang="en-US" sz="1600" b="1" dirty="0"/>
              <a:t>&lt;</a:t>
            </a:r>
            <a:r>
              <a:rPr lang="en-US" sz="1600" b="1" dirty="0" err="1"/>
              <a:t>VirtualHost</a:t>
            </a:r>
            <a:r>
              <a:rPr lang="en-US" sz="1600" b="1" dirty="0"/>
              <a:t> *:80&gt;</a:t>
            </a:r>
          </a:p>
          <a:p>
            <a:pPr marL="450000" lvl="1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DocumentRoot</a:t>
            </a:r>
            <a:r>
              <a:rPr lang="en-US" sz="1600" b="1" dirty="0"/>
              <a:t> "C:\xampp\htdocs\yii2adv"</a:t>
            </a:r>
          </a:p>
          <a:p>
            <a:pPr marL="450000" lvl="1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ServerName</a:t>
            </a:r>
            <a:r>
              <a:rPr lang="en-US" sz="1600" b="1" dirty="0"/>
              <a:t> yii2.com</a:t>
            </a:r>
          </a:p>
          <a:p>
            <a:pPr marL="450000" lvl="1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ErrorLog</a:t>
            </a:r>
            <a:r>
              <a:rPr lang="en-US" sz="1600" b="1" dirty="0"/>
              <a:t> "logs/study-yii2_error.log"</a:t>
            </a:r>
          </a:p>
          <a:p>
            <a:pPr marL="450000" lvl="1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CustomLog</a:t>
            </a:r>
            <a:r>
              <a:rPr lang="en-US" sz="1600" b="1" dirty="0"/>
              <a:t> "logs/study-yii2_access.log" combined</a:t>
            </a:r>
          </a:p>
          <a:p>
            <a:pPr marL="450000" lvl="1" indent="0">
              <a:buNone/>
            </a:pPr>
            <a:r>
              <a:rPr lang="en-US" sz="1600" b="1" dirty="0"/>
              <a:t>    &lt;Directory "C:\xampp\htdocs\yii2adv\"&gt;</a:t>
            </a:r>
          </a:p>
          <a:p>
            <a:pPr marL="450000" lvl="1" indent="0">
              <a:buNone/>
            </a:pPr>
            <a:r>
              <a:rPr lang="en-US" sz="1600" b="1" dirty="0"/>
              <a:t>        Options </a:t>
            </a:r>
            <a:r>
              <a:rPr lang="en-US" sz="1600" b="1" dirty="0" err="1"/>
              <a:t>FollowSymLinks</a:t>
            </a:r>
            <a:r>
              <a:rPr lang="en-US" sz="1600" b="1" dirty="0"/>
              <a:t> Includes </a:t>
            </a:r>
            <a:r>
              <a:rPr lang="en-US" sz="1600" b="1" dirty="0" err="1"/>
              <a:t>ExecCGI</a:t>
            </a:r>
            <a:endParaRPr lang="en-US" sz="1600" b="1" dirty="0"/>
          </a:p>
          <a:p>
            <a:pPr marL="450000" lvl="1" indent="0">
              <a:buNone/>
            </a:pPr>
            <a:r>
              <a:rPr lang="en-US" sz="1600" b="1" dirty="0"/>
              <a:t>        </a:t>
            </a:r>
            <a:r>
              <a:rPr lang="en-US" sz="1600" b="1" dirty="0" err="1"/>
              <a:t>AllowOverride</a:t>
            </a:r>
            <a:r>
              <a:rPr lang="en-US" sz="1600" b="1" dirty="0"/>
              <a:t> All</a:t>
            </a:r>
          </a:p>
          <a:p>
            <a:pPr marL="450000" lvl="1" indent="0">
              <a:buNone/>
            </a:pPr>
            <a:r>
              <a:rPr lang="en-US" sz="1600" b="1" dirty="0"/>
              <a:t>        Require all granted</a:t>
            </a:r>
          </a:p>
          <a:p>
            <a:pPr marL="450000" lvl="1" indent="0">
              <a:buNone/>
            </a:pPr>
            <a:r>
              <a:rPr lang="en-US" sz="1600" b="1" dirty="0"/>
              <a:t>    &lt;/Directory&gt;</a:t>
            </a:r>
          </a:p>
          <a:p>
            <a:pPr marL="450000" lvl="1" indent="0">
              <a:buNone/>
            </a:pPr>
            <a:r>
              <a:rPr lang="en-US" sz="1600" b="1" dirty="0"/>
              <a:t>&lt;/</a:t>
            </a:r>
            <a:r>
              <a:rPr lang="en-US" sz="1600" b="1" dirty="0" err="1"/>
              <a:t>VirtualHost</a:t>
            </a:r>
            <a:r>
              <a:rPr lang="en-US" sz="1600" b="1" dirty="0"/>
              <a:t>&gt;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XAMPP</a:t>
            </a:r>
          </a:p>
        </p:txBody>
      </p:sp>
    </p:spTree>
    <p:extLst>
      <p:ext uri="{BB962C8B-B14F-4D97-AF65-F5344CB8AC3E}">
        <p14:creationId xmlns:p14="http://schemas.microsoft.com/office/powerpoint/2010/main" val="74671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.</a:t>
            </a:r>
            <a:r>
              <a:rPr lang="en-US" dirty="0" err="1"/>
              <a:t>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Tao file .</a:t>
            </a:r>
            <a:r>
              <a:rPr lang="en-US" dirty="0" err="1"/>
              <a:t>htaccess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C:\xampp\htdocs\yii2adv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dung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/>
              <a:t># prevent directory listings</a:t>
            </a:r>
          </a:p>
          <a:p>
            <a:pPr marL="36900" indent="0">
              <a:buNone/>
            </a:pPr>
            <a:r>
              <a:rPr lang="en-US"/>
              <a:t>Options –Indexes</a:t>
            </a:r>
          </a:p>
          <a:p>
            <a:pPr marL="36900" indent="0">
              <a:buNone/>
            </a:pPr>
            <a:r>
              <a:rPr lang="en-US"/>
              <a:t># </a:t>
            </a:r>
            <a:r>
              <a:rPr lang="en-US" dirty="0"/>
              <a:t>follow symbolic links</a:t>
            </a:r>
          </a:p>
          <a:p>
            <a:pPr marL="36900" indent="0">
              <a:buNone/>
            </a:pPr>
            <a:r>
              <a:rPr lang="en-US" dirty="0"/>
              <a:t>Options </a:t>
            </a:r>
            <a:r>
              <a:rPr lang="en-US" dirty="0" err="1"/>
              <a:t>FollowSymlinks</a:t>
            </a:r>
            <a:endParaRPr lang="en-US" dirty="0"/>
          </a:p>
          <a:p>
            <a:pPr marL="36900" indent="0">
              <a:buNone/>
            </a:pPr>
            <a:r>
              <a:rPr lang="en-US" dirty="0" err="1"/>
              <a:t>RewriteEngine</a:t>
            </a:r>
            <a:r>
              <a:rPr lang="en-US" dirty="0"/>
              <a:t> on </a:t>
            </a:r>
            <a:r>
              <a:rPr lang="en-US" dirty="0" err="1"/>
              <a:t>RewriteCond</a:t>
            </a:r>
            <a:r>
              <a:rPr lang="en-US" dirty="0"/>
              <a:t> %{REQUEST_URI} ^/system/$</a:t>
            </a:r>
          </a:p>
          <a:p>
            <a:pPr marL="36900" indent="0">
              <a:buNone/>
            </a:pPr>
            <a:r>
              <a:rPr lang="en-US" dirty="0" err="1"/>
              <a:t>RewriteRule</a:t>
            </a:r>
            <a:r>
              <a:rPr lang="en-US" dirty="0"/>
              <a:t> ^(system)/$ /$1 [R=301,L]</a:t>
            </a:r>
          </a:p>
          <a:p>
            <a:pPr marL="36900" indent="0">
              <a:buNone/>
            </a:pPr>
            <a:r>
              <a:rPr lang="en-US" dirty="0" err="1"/>
              <a:t>RewriteCond</a:t>
            </a:r>
            <a:r>
              <a:rPr lang="en-US" dirty="0"/>
              <a:t> %{REQUEST_URI} ^/system</a:t>
            </a:r>
          </a:p>
          <a:p>
            <a:pPr marL="36900" indent="0">
              <a:buNone/>
            </a:pPr>
            <a:r>
              <a:rPr lang="en-US" dirty="0" err="1"/>
              <a:t>RewriteRule</a:t>
            </a:r>
            <a:r>
              <a:rPr lang="en-US" dirty="0"/>
              <a:t> ^system(/.+)?$ /backend/web/$1 [L,PT]</a:t>
            </a:r>
          </a:p>
          <a:p>
            <a:pPr marL="36900" indent="0">
              <a:buNone/>
            </a:pPr>
            <a:r>
              <a:rPr lang="en-US" dirty="0" err="1"/>
              <a:t>RewriteCond</a:t>
            </a:r>
            <a:r>
              <a:rPr lang="en-US" dirty="0"/>
              <a:t> $1 !^(index\.</a:t>
            </a:r>
            <a:r>
              <a:rPr lang="en-US" dirty="0" err="1"/>
              <a:t>php|uploads|favicon</a:t>
            </a:r>
            <a:r>
              <a:rPr lang="en-US" dirty="0"/>
              <a:t>\.</a:t>
            </a:r>
            <a:r>
              <a:rPr lang="en-US" dirty="0" err="1"/>
              <a:t>ico</a:t>
            </a:r>
            <a:r>
              <a:rPr lang="en-US" dirty="0"/>
              <a:t>)</a:t>
            </a:r>
          </a:p>
          <a:p>
            <a:pPr marL="36900" indent="0">
              <a:buNone/>
            </a:pPr>
            <a:r>
              <a:rPr lang="en-US" dirty="0" err="1"/>
              <a:t>RewriteRule</a:t>
            </a:r>
            <a:r>
              <a:rPr lang="en-US" dirty="0"/>
              <a:t> ^(.*)$ frontend/web/$1 [L]</a:t>
            </a:r>
          </a:p>
        </p:txBody>
      </p:sp>
    </p:spTree>
    <p:extLst>
      <p:ext uri="{BB962C8B-B14F-4D97-AF65-F5344CB8AC3E}">
        <p14:creationId xmlns:p14="http://schemas.microsoft.com/office/powerpoint/2010/main" val="248306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Yii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4888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Cau</a:t>
            </a:r>
            <a:r>
              <a:rPr lang="en-US" dirty="0"/>
              <a:t> </a:t>
            </a:r>
            <a:r>
              <a:rPr lang="en-US" dirty="0" err="1"/>
              <a:t>hinh</a:t>
            </a:r>
            <a:r>
              <a:rPr lang="en-US" dirty="0"/>
              <a:t> .</a:t>
            </a:r>
            <a:r>
              <a:rPr lang="en-US" dirty="0" err="1"/>
              <a:t>htaccess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Tao file .</a:t>
            </a:r>
            <a:r>
              <a:rPr lang="en-US" dirty="0" err="1"/>
              <a:t>htaccess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C:\xampp\htdocs\yii2adv\frontend\web </a:t>
            </a:r>
            <a:r>
              <a:rPr lang="en-US" dirty="0" err="1"/>
              <a:t>va</a:t>
            </a:r>
            <a:r>
              <a:rPr lang="en-US" dirty="0"/>
              <a:t> C:\xampp\htdocs\yii2adv\backend\webvoi </a:t>
            </a:r>
            <a:r>
              <a:rPr lang="en-US" dirty="0" err="1"/>
              <a:t>noi</a:t>
            </a:r>
            <a:r>
              <a:rPr lang="en-US" dirty="0"/>
              <a:t> dung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6900" indent="0">
              <a:buNone/>
            </a:pPr>
            <a:r>
              <a:rPr lang="en-US" dirty="0" err="1"/>
              <a:t>RewriteEngine</a:t>
            </a:r>
            <a:r>
              <a:rPr lang="en-US" dirty="0"/>
              <a:t> on </a:t>
            </a:r>
          </a:p>
          <a:p>
            <a:pPr marL="36900" indent="0">
              <a:buNone/>
            </a:pPr>
            <a:r>
              <a:rPr lang="en-US" dirty="0" err="1"/>
              <a:t>RewriteCond</a:t>
            </a:r>
            <a:r>
              <a:rPr lang="en-US" dirty="0"/>
              <a:t> %{REQUEST_FILENAME} !-f</a:t>
            </a:r>
          </a:p>
          <a:p>
            <a:pPr marL="36900" indent="0">
              <a:buNone/>
            </a:pPr>
            <a:r>
              <a:rPr lang="en-US" dirty="0" err="1"/>
              <a:t>RewriteCond</a:t>
            </a:r>
            <a:r>
              <a:rPr lang="en-US" dirty="0"/>
              <a:t> %{REQUEST_FILENAME} !-d  </a:t>
            </a:r>
          </a:p>
          <a:p>
            <a:pPr marL="36900" indent="0">
              <a:buNone/>
            </a:pPr>
            <a:r>
              <a:rPr lang="en-US" dirty="0" err="1"/>
              <a:t>RewriteRule</a:t>
            </a:r>
            <a:r>
              <a:rPr lang="en-US" dirty="0"/>
              <a:t> . </a:t>
            </a:r>
            <a:r>
              <a:rPr lang="en-US" dirty="0" err="1"/>
              <a:t>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97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cannot start 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Xamp</a:t>
            </a:r>
            <a:r>
              <a:rPr lang="en-US" dirty="0"/>
              <a:t> as Administrator</a:t>
            </a:r>
          </a:p>
        </p:txBody>
      </p:sp>
    </p:spTree>
    <p:extLst>
      <p:ext uri="{BB962C8B-B14F-4D97-AF65-F5344CB8AC3E}">
        <p14:creationId xmlns:p14="http://schemas.microsoft.com/office/powerpoint/2010/main" val="428552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http://yii2.com/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7" y="2175627"/>
            <a:ext cx="7765322" cy="44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8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http://yii2.com/system</a:t>
            </a: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6" y="2189976"/>
            <a:ext cx="7765322" cy="44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10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6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Yii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</a:t>
            </a:r>
            <a:r>
              <a:rPr lang="en-US" dirty="0" err="1"/>
              <a:t>Frameworkd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Zip</a:t>
            </a:r>
          </a:p>
        </p:txBody>
      </p:sp>
    </p:spTree>
    <p:extLst>
      <p:ext uri="{BB962C8B-B14F-4D97-AF65-F5344CB8AC3E}">
        <p14:creationId xmlns:p14="http://schemas.microsoft.com/office/powerpoint/2010/main" val="375626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composer: </a:t>
            </a:r>
            <a:r>
              <a:rPr lang="en-US" dirty="0">
                <a:hlinkClick r:id="rId2"/>
              </a:rPr>
              <a:t>https://getcomposer.org/download/</a:t>
            </a:r>
            <a:endParaRPr lang="en-US" dirty="0"/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composer </a:t>
            </a:r>
            <a:r>
              <a:rPr lang="en-US" dirty="0" err="1"/>
              <a:t>bằng</a:t>
            </a:r>
            <a:r>
              <a:rPr lang="en-US" dirty="0"/>
              <a:t> file setup.exe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09" y="2705435"/>
            <a:ext cx="3963221" cy="3089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567" y="2707334"/>
            <a:ext cx="3978804" cy="30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4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6" y="2662734"/>
            <a:ext cx="4028104" cy="3128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14" y="2662734"/>
            <a:ext cx="4028104" cy="31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Framework </a:t>
            </a:r>
            <a:r>
              <a:rPr lang="en-US" dirty="0" err="1"/>
              <a:t>bằng</a:t>
            </a:r>
            <a:r>
              <a:rPr lang="en-US" dirty="0"/>
              <a:t> composer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Tải</a:t>
            </a:r>
            <a:r>
              <a:rPr lang="en-US" dirty="0"/>
              <a:t> file </a:t>
            </a:r>
            <a:r>
              <a:rPr lang="en-US" dirty="0" err="1"/>
              <a:t>composer.phar</a:t>
            </a:r>
            <a:r>
              <a:rPr lang="en-US" dirty="0"/>
              <a:t>: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mở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 </a:t>
            </a:r>
            <a:r>
              <a:rPr lang="en-US" b="1" dirty="0">
                <a:effectLst/>
              </a:rPr>
              <a:t>Command </a:t>
            </a:r>
            <a:r>
              <a:rPr lang="en-US" b="1" dirty="0" err="1">
                <a:effectLst/>
              </a:rPr>
              <a:t>Lịne</a:t>
            </a:r>
            <a:r>
              <a:rPr lang="en-US" b="1" dirty="0">
                <a:effectLst/>
              </a:rPr>
              <a:t> 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Cửa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sổ</a:t>
            </a:r>
            <a:r>
              <a:rPr lang="en-US" dirty="0">
                <a:effectLst/>
              </a:rPr>
              <a:t> + R)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cập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Webserver. C:\xamp\htdocs</a:t>
            </a:r>
          </a:p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đó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tải</a:t>
            </a:r>
            <a:r>
              <a:rPr lang="en-US" dirty="0">
                <a:effectLst/>
              </a:rPr>
              <a:t> file </a:t>
            </a:r>
            <a:r>
              <a:rPr lang="en-US" dirty="0" err="1">
                <a:effectLst/>
              </a:rPr>
              <a:t>composer.phar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về</a:t>
            </a:r>
            <a:r>
              <a:rPr lang="en-US" dirty="0">
                <a:effectLst/>
              </a:rPr>
              <a:t>: </a:t>
            </a:r>
          </a:p>
          <a:p>
            <a:pPr lvl="1"/>
            <a:r>
              <a:rPr lang="pt-BR" dirty="0">
                <a:effectLst/>
              </a:rPr>
              <a:t>php -r "readfile('https://getcomposer.org/installer');" | php</a:t>
            </a:r>
            <a:endParaRPr lang="en-US" dirty="0">
              <a:effectLst/>
            </a:endParaRPr>
          </a:p>
          <a:p>
            <a:r>
              <a:rPr lang="vi-VN" dirty="0">
                <a:effectLst/>
              </a:rPr>
              <a:t>Sau khi chạy xong bạn sẽ thấy ở trong thư mục htdocs có file composer.phar</a:t>
            </a:r>
            <a:endParaRPr lang="en-US" dirty="0">
              <a:effectLst/>
            </a:endParaRPr>
          </a:p>
          <a:p>
            <a:pPr lvl="1"/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  <a:p>
            <a:pPr marL="450000" lvl="1" indent="0">
              <a:buNone/>
            </a:pPr>
            <a:endParaRPr lang="pt-BR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6" y="4221018"/>
            <a:ext cx="8407794" cy="2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Sau </a:t>
            </a:r>
            <a:r>
              <a:rPr lang="en-US" dirty="0" err="1">
                <a:effectLst/>
              </a:rPr>
              <a:t>khi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xong</a:t>
            </a:r>
            <a:r>
              <a:rPr lang="en-US" dirty="0">
                <a:effectLst/>
              </a:rPr>
              <a:t> composer, </a:t>
            </a:r>
            <a:r>
              <a:rPr lang="en-US" dirty="0" err="1">
                <a:effectLst/>
              </a:rPr>
              <a:t>cần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chạy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đặt</a:t>
            </a:r>
            <a:r>
              <a:rPr lang="en-US" dirty="0">
                <a:effectLst/>
              </a:rPr>
              <a:t> composer plugin</a:t>
            </a:r>
          </a:p>
          <a:p>
            <a:pPr lvl="1"/>
            <a:r>
              <a:rPr lang="fr-FR" dirty="0" err="1">
                <a:effectLst/>
              </a:rPr>
              <a:t>php</a:t>
            </a:r>
            <a:r>
              <a:rPr lang="fr-FR" dirty="0">
                <a:effectLst/>
              </a:rPr>
              <a:t> </a:t>
            </a:r>
            <a:r>
              <a:rPr lang="fr-FR" dirty="0" err="1">
                <a:effectLst/>
              </a:rPr>
              <a:t>composer.phar</a:t>
            </a:r>
            <a:r>
              <a:rPr lang="fr-FR" dirty="0">
                <a:effectLst/>
              </a:rPr>
              <a:t> global </a:t>
            </a:r>
            <a:r>
              <a:rPr lang="fr-FR" dirty="0" err="1">
                <a:effectLst/>
              </a:rPr>
              <a:t>require</a:t>
            </a:r>
            <a:r>
              <a:rPr lang="fr-FR" dirty="0">
                <a:effectLst/>
              </a:rPr>
              <a:t> "</a:t>
            </a:r>
            <a:r>
              <a:rPr lang="fr-FR" dirty="0" err="1">
                <a:effectLst/>
              </a:rPr>
              <a:t>fxp</a:t>
            </a:r>
            <a:r>
              <a:rPr lang="fr-FR" dirty="0">
                <a:effectLst/>
              </a:rPr>
              <a:t>/composer-</a:t>
            </a:r>
            <a:r>
              <a:rPr lang="fr-FR" dirty="0" err="1">
                <a:effectLst/>
              </a:rPr>
              <a:t>asset</a:t>
            </a:r>
            <a:r>
              <a:rPr lang="fr-FR" dirty="0">
                <a:effectLst/>
              </a:rPr>
              <a:t>-plugin:~1.1.1"</a:t>
            </a:r>
            <a:endParaRPr lang="en-US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314" y="3241963"/>
            <a:ext cx="6192981" cy="344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Yii</a:t>
            </a:r>
            <a:r>
              <a:rPr lang="en-US" dirty="0"/>
              <a:t>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dòng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lệnh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download Yii2 </a:t>
            </a:r>
            <a:r>
              <a:rPr lang="en-US" dirty="0" err="1">
                <a:effectLst/>
              </a:rPr>
              <a:t>về</a:t>
            </a:r>
            <a:endParaRPr lang="en-US" dirty="0">
              <a:effectLst/>
            </a:endParaRPr>
          </a:p>
          <a:p>
            <a:pPr lvl="1"/>
            <a:r>
              <a:rPr lang="en-US" b="1" dirty="0">
                <a:effectLst/>
              </a:rPr>
              <a:t>composer create-project --prefer-</a:t>
            </a:r>
            <a:r>
              <a:rPr lang="en-US" b="1" dirty="0" err="1">
                <a:effectLst/>
              </a:rPr>
              <a:t>dist</a:t>
            </a:r>
            <a:r>
              <a:rPr lang="en-US" b="1" dirty="0">
                <a:effectLst/>
              </a:rPr>
              <a:t> --stability=dev </a:t>
            </a:r>
            <a:r>
              <a:rPr lang="en-US" b="1" dirty="0" err="1">
                <a:effectLst/>
              </a:rPr>
              <a:t>yiisoft</a:t>
            </a:r>
            <a:r>
              <a:rPr lang="en-US" b="1" dirty="0">
                <a:effectLst/>
              </a:rPr>
              <a:t>/yii2-app-advanced yii2adv</a:t>
            </a:r>
            <a:endParaRPr lang="en-US" dirty="0">
              <a:effectLst/>
            </a:endParaRPr>
          </a:p>
          <a:p>
            <a:r>
              <a:rPr lang="en-US" b="1" dirty="0">
                <a:effectLst/>
              </a:rPr>
              <a:t>Note</a:t>
            </a:r>
            <a:r>
              <a:rPr lang="en-US" dirty="0">
                <a:effectLst/>
              </a:rPr>
              <a:t> : </a:t>
            </a:r>
            <a:r>
              <a:rPr lang="en-US" dirty="0" err="1">
                <a:effectLst/>
              </a:rPr>
              <a:t>Trong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trình</a:t>
            </a:r>
            <a:r>
              <a:rPr lang="en-US" dirty="0">
                <a:effectLst/>
              </a:rPr>
              <a:t> download, composer </a:t>
            </a:r>
            <a:r>
              <a:rPr lang="en-US" dirty="0" err="1">
                <a:effectLst/>
              </a:rPr>
              <a:t>sẽ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yêu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cầu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từ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nhập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vào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nhé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Nếu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bạn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không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biết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token </a:t>
            </a:r>
            <a:r>
              <a:rPr lang="en-US" dirty="0" err="1">
                <a:effectLst/>
              </a:rPr>
              <a:t>github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có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xem</a:t>
            </a:r>
            <a:r>
              <a:rPr lang="en-US" dirty="0">
                <a:effectLst/>
              </a:rPr>
              <a:t> </a:t>
            </a:r>
            <a:r>
              <a:rPr lang="en-US" u="sng" dirty="0">
                <a:effectLst/>
                <a:hlinkClick r:id="rId2"/>
              </a:rPr>
              <a:t>ở </a:t>
            </a:r>
            <a:r>
              <a:rPr lang="en-US" u="sng" dirty="0" err="1">
                <a:effectLst/>
                <a:hlinkClick r:id="rId2"/>
              </a:rPr>
              <a:t>đây</a:t>
            </a:r>
            <a:endParaRPr lang="en-US" u="sng" dirty="0">
              <a:effectLst/>
            </a:endParaRPr>
          </a:p>
          <a:p>
            <a:endParaRPr lang="en-US" dirty="0">
              <a:effectLst/>
            </a:endParaRPr>
          </a:p>
          <a:p>
            <a:pPr lvl="1"/>
            <a:endParaRPr lang="en-US" b="1" dirty="0"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41" y="4037983"/>
            <a:ext cx="7195732" cy="19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1821</TotalTime>
  <Words>568</Words>
  <Application>Microsoft Office PowerPoint</Application>
  <PresentationFormat>On-screen Show (4:3)</PresentationFormat>
  <Paragraphs>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Calisto MT</vt:lpstr>
      <vt:lpstr>Trebuchet MS</vt:lpstr>
      <vt:lpstr>Wingdings 2</vt:lpstr>
      <vt:lpstr>Slate</vt:lpstr>
      <vt:lpstr>Yii Framework</vt:lpstr>
      <vt:lpstr>Nội dung</vt:lpstr>
      <vt:lpstr>Yii Framework</vt:lpstr>
      <vt:lpstr>Cài đặt</vt:lpstr>
      <vt:lpstr>Cài đặt Yii Framework bằng composer</vt:lpstr>
      <vt:lpstr>Cài đặt Yii Framework bằng composer</vt:lpstr>
      <vt:lpstr>Cài đặt Yii Framework bằng composer</vt:lpstr>
      <vt:lpstr>Cài đặt Yii Advanced</vt:lpstr>
      <vt:lpstr>Cài đặt Yii Advanced</vt:lpstr>
      <vt:lpstr>Cài đặt Yii Frameworkd bằng bản Zip</vt:lpstr>
      <vt:lpstr>PowerPoint Presentation</vt:lpstr>
      <vt:lpstr>PowerPoint Presentation</vt:lpstr>
      <vt:lpstr>PowerPoint Presentation</vt:lpstr>
      <vt:lpstr>Lỗi</vt:lpstr>
      <vt:lpstr>Cài đặt VirtualHost với XAMPP</vt:lpstr>
      <vt:lpstr>Cài đặt VirtualHost với XAMPP</vt:lpstr>
      <vt:lpstr>Cài đặt VirtualHost với XAMPP</vt:lpstr>
      <vt:lpstr>Cài đặt VirtualHost với XAMPP</vt:lpstr>
      <vt:lpstr>Cau hinh .htaccess</vt:lpstr>
      <vt:lpstr>Cau hinh .htaccess</vt:lpstr>
      <vt:lpstr>Issue cannot start Apache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Yii Framework</dc:title>
  <dc:creator>Huynh, Nhut Minh</dc:creator>
  <cp:lastModifiedBy>Huynh, Nhut Minh</cp:lastModifiedBy>
  <cp:revision>31</cp:revision>
  <dcterms:created xsi:type="dcterms:W3CDTF">2017-05-08T15:47:02Z</dcterms:created>
  <dcterms:modified xsi:type="dcterms:W3CDTF">2017-05-20T14:55:46Z</dcterms:modified>
</cp:coreProperties>
</file>