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Gopika.N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31225264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IN" sz="2400" dirty="0"/>
              <a:t>– General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2024-09-10T07:09:37Z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