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8" r:id="rId4"/>
    <p:sldId id="263" r:id="rId5"/>
    <p:sldId id="258" r:id="rId6"/>
    <p:sldId id="262" r:id="rId7"/>
    <p:sldId id="259" r:id="rId8"/>
    <p:sldId id="260" r:id="rId9"/>
    <p:sldId id="269" r:id="rId10"/>
    <p:sldId id="264" r:id="rId11"/>
    <p:sldId id="265" r:id="rId12"/>
    <p:sldId id="266" r:id="rId13"/>
    <p:sldId id="267" r:id="rId14"/>
    <p:sldId id="261" r:id="rId15"/>
  </p:sldIdLst>
  <p:sldSz cx="13004800" cy="9753600"/>
  <p:notesSz cx="6858000" cy="9144000"/>
  <p:defaultTextStyle>
    <a:defPPr>
      <a:defRPr lang="de-DE"/>
    </a:defPPr>
    <a:lvl1pPr algn="l" defTabSz="584200" rtl="0" eaLnBrk="0" fontAlgn="base" hangingPunct="0">
      <a:spcBef>
        <a:spcPct val="0"/>
      </a:spcBef>
      <a:spcAft>
        <a:spcPct val="0"/>
      </a:spcAft>
      <a:defRPr sz="3600" kern="1200">
        <a:solidFill>
          <a:srgbClr val="5C554F"/>
        </a:solidFill>
        <a:latin typeface="Bradley Hand ITC TT-Bold" charset="0"/>
        <a:ea typeface="Bradley Hand ITC TT-Bold" charset="0"/>
        <a:cs typeface="Bradley Hand ITC TT-Bold" charset="0"/>
        <a:sym typeface="Bradley Hand ITC TT-Bold" charset="0"/>
      </a:defRPr>
    </a:lvl1pPr>
    <a:lvl2pPr marL="342900" indent="114300" algn="l" defTabSz="584200" rtl="0" eaLnBrk="0" fontAlgn="base" hangingPunct="0">
      <a:spcBef>
        <a:spcPct val="0"/>
      </a:spcBef>
      <a:spcAft>
        <a:spcPct val="0"/>
      </a:spcAft>
      <a:defRPr sz="3600" kern="1200">
        <a:solidFill>
          <a:srgbClr val="5C554F"/>
        </a:solidFill>
        <a:latin typeface="Bradley Hand ITC TT-Bold" charset="0"/>
        <a:ea typeface="Bradley Hand ITC TT-Bold" charset="0"/>
        <a:cs typeface="Bradley Hand ITC TT-Bold" charset="0"/>
        <a:sym typeface="Bradley Hand ITC TT-Bold" charset="0"/>
      </a:defRPr>
    </a:lvl2pPr>
    <a:lvl3pPr marL="685800" indent="228600" algn="l" defTabSz="584200" rtl="0" eaLnBrk="0" fontAlgn="base" hangingPunct="0">
      <a:spcBef>
        <a:spcPct val="0"/>
      </a:spcBef>
      <a:spcAft>
        <a:spcPct val="0"/>
      </a:spcAft>
      <a:defRPr sz="3600" kern="1200">
        <a:solidFill>
          <a:srgbClr val="5C554F"/>
        </a:solidFill>
        <a:latin typeface="Bradley Hand ITC TT-Bold" charset="0"/>
        <a:ea typeface="Bradley Hand ITC TT-Bold" charset="0"/>
        <a:cs typeface="Bradley Hand ITC TT-Bold" charset="0"/>
        <a:sym typeface="Bradley Hand ITC TT-Bold" charset="0"/>
      </a:defRPr>
    </a:lvl3pPr>
    <a:lvl4pPr marL="1028700" indent="342900" algn="l" defTabSz="584200" rtl="0" eaLnBrk="0" fontAlgn="base" hangingPunct="0">
      <a:spcBef>
        <a:spcPct val="0"/>
      </a:spcBef>
      <a:spcAft>
        <a:spcPct val="0"/>
      </a:spcAft>
      <a:defRPr sz="3600" kern="1200">
        <a:solidFill>
          <a:srgbClr val="5C554F"/>
        </a:solidFill>
        <a:latin typeface="Bradley Hand ITC TT-Bold" charset="0"/>
        <a:ea typeface="Bradley Hand ITC TT-Bold" charset="0"/>
        <a:cs typeface="Bradley Hand ITC TT-Bold" charset="0"/>
        <a:sym typeface="Bradley Hand ITC TT-Bold" charset="0"/>
      </a:defRPr>
    </a:lvl4pPr>
    <a:lvl5pPr marL="1371600" indent="457200" algn="l" defTabSz="584200" rtl="0" eaLnBrk="0" fontAlgn="base" hangingPunct="0">
      <a:spcBef>
        <a:spcPct val="0"/>
      </a:spcBef>
      <a:spcAft>
        <a:spcPct val="0"/>
      </a:spcAft>
      <a:defRPr sz="3600" kern="1200">
        <a:solidFill>
          <a:srgbClr val="5C554F"/>
        </a:solidFill>
        <a:latin typeface="Bradley Hand ITC TT-Bold" charset="0"/>
        <a:ea typeface="Bradley Hand ITC TT-Bold" charset="0"/>
        <a:cs typeface="Bradley Hand ITC TT-Bold" charset="0"/>
        <a:sym typeface="Bradley Hand ITC TT-Bold" charset="0"/>
      </a:defRPr>
    </a:lvl5pPr>
    <a:lvl6pPr marL="2286000" algn="l" defTabSz="914400" rtl="0" eaLnBrk="1" latinLnBrk="0" hangingPunct="1">
      <a:defRPr sz="3600" kern="1200">
        <a:solidFill>
          <a:srgbClr val="5C554F"/>
        </a:solidFill>
        <a:latin typeface="Bradley Hand ITC TT-Bold" charset="0"/>
        <a:ea typeface="Bradley Hand ITC TT-Bold" charset="0"/>
        <a:cs typeface="Bradley Hand ITC TT-Bold" charset="0"/>
        <a:sym typeface="Bradley Hand ITC TT-Bold" charset="0"/>
      </a:defRPr>
    </a:lvl6pPr>
    <a:lvl7pPr marL="2743200" algn="l" defTabSz="914400" rtl="0" eaLnBrk="1" latinLnBrk="0" hangingPunct="1">
      <a:defRPr sz="3600" kern="1200">
        <a:solidFill>
          <a:srgbClr val="5C554F"/>
        </a:solidFill>
        <a:latin typeface="Bradley Hand ITC TT-Bold" charset="0"/>
        <a:ea typeface="Bradley Hand ITC TT-Bold" charset="0"/>
        <a:cs typeface="Bradley Hand ITC TT-Bold" charset="0"/>
        <a:sym typeface="Bradley Hand ITC TT-Bold" charset="0"/>
      </a:defRPr>
    </a:lvl7pPr>
    <a:lvl8pPr marL="3200400" algn="l" defTabSz="914400" rtl="0" eaLnBrk="1" latinLnBrk="0" hangingPunct="1">
      <a:defRPr sz="3600" kern="1200">
        <a:solidFill>
          <a:srgbClr val="5C554F"/>
        </a:solidFill>
        <a:latin typeface="Bradley Hand ITC TT-Bold" charset="0"/>
        <a:ea typeface="Bradley Hand ITC TT-Bold" charset="0"/>
        <a:cs typeface="Bradley Hand ITC TT-Bold" charset="0"/>
        <a:sym typeface="Bradley Hand ITC TT-Bold" charset="0"/>
      </a:defRPr>
    </a:lvl8pPr>
    <a:lvl9pPr marL="3657600" algn="l" defTabSz="914400" rtl="0" eaLnBrk="1" latinLnBrk="0" hangingPunct="1">
      <a:defRPr sz="3600" kern="1200">
        <a:solidFill>
          <a:srgbClr val="5C554F"/>
        </a:solidFill>
        <a:latin typeface="Bradley Hand ITC TT-Bold" charset="0"/>
        <a:ea typeface="Bradley Hand ITC TT-Bold" charset="0"/>
        <a:cs typeface="Bradley Hand ITC TT-Bold" charset="0"/>
        <a:sym typeface="Bradley Hand ITC TT-Bold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us Kimpenhaus" initials="MK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85" autoAdjust="0"/>
    <p:restoredTop sz="87227" autoAdjust="0"/>
  </p:normalViewPr>
  <p:slideViewPr>
    <p:cSldViewPr>
      <p:cViewPr varScale="1">
        <p:scale>
          <a:sx n="72" d="100"/>
          <a:sy n="72" d="100"/>
        </p:scale>
        <p:origin x="1872" y="66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2544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>
              <a:defRPr sz="1200"/>
            </a:lvl1pPr>
          </a:lstStyle>
          <a:p>
            <a:pPr>
              <a:defRPr/>
            </a:pPr>
            <a:fld id="{99E00000-F4C9-4C65-8D10-265E83F23A3E}" type="datetimeFigureOut">
              <a:rPr lang="de-DE"/>
              <a:pPr>
                <a:defRPr/>
              </a:pPr>
              <a:t>12.06.2014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>
              <a:defRPr sz="1200"/>
            </a:lvl1pPr>
          </a:lstStyle>
          <a:p>
            <a:pPr>
              <a:defRPr/>
            </a:pPr>
            <a:fld id="{8AF1EC57-A5F6-4C92-B677-00EB1D57F1F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8732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" name="Rectangle 2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de-DE" noProof="0" smtClean="0">
                <a:sym typeface="Lucida Grande" charset="0"/>
              </a:rPr>
              <a:t>Second level</a:t>
            </a:r>
          </a:p>
          <a:p>
            <a:pPr lvl="2"/>
            <a:r>
              <a:rPr lang="de-DE" noProof="0" smtClean="0">
                <a:sym typeface="Lucida Grande" charset="0"/>
              </a:rPr>
              <a:t>Third level</a:t>
            </a:r>
          </a:p>
          <a:p>
            <a:pPr lvl="3"/>
            <a:r>
              <a:rPr lang="de-DE" noProof="0" smtClean="0">
                <a:sym typeface="Lucida Grande" charset="0"/>
              </a:rPr>
              <a:t>Fourth level</a:t>
            </a:r>
          </a:p>
          <a:p>
            <a:pPr lvl="4"/>
            <a:r>
              <a:rPr lang="de-DE" noProof="0" smtClean="0">
                <a:sym typeface="Lucida Grande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18006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584200" rtl="0" eaLnBrk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1pPr>
    <a:lvl2pPr marL="228600" algn="l" defTabSz="584200" rtl="0" eaLnBrk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2pPr>
    <a:lvl3pPr marL="457200" algn="l" defTabSz="584200" rtl="0" eaLnBrk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3pPr>
    <a:lvl4pPr marL="685800" algn="l" defTabSz="584200" rtl="0" eaLnBrk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4pPr>
    <a:lvl5pPr marL="914400" algn="l" defTabSz="584200" rtl="0" eaLnBrk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xmlns="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/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4002992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So etwas gibt es aber doch schon? (</a:t>
            </a:r>
            <a:r>
              <a:rPr lang="de-DE" dirty="0" err="1" smtClean="0"/>
              <a:t>TypeMock</a:t>
            </a:r>
            <a:r>
              <a:rPr lang="de-DE" dirty="0" smtClean="0"/>
              <a:t>, </a:t>
            </a:r>
            <a:r>
              <a:rPr lang="de-DE" dirty="0" err="1" smtClean="0"/>
              <a:t>Moq</a:t>
            </a:r>
            <a:r>
              <a:rPr lang="de-DE" dirty="0" smtClean="0"/>
              <a:t>,</a:t>
            </a:r>
            <a:r>
              <a:rPr lang="de-DE" baseline="0" dirty="0" smtClean="0"/>
              <a:t> </a:t>
            </a:r>
            <a:r>
              <a:rPr lang="de-DE" dirty="0" smtClean="0"/>
              <a:t>…)</a:t>
            </a:r>
          </a:p>
          <a:p>
            <a:endParaRPr lang="de-DE" dirty="0" smtClean="0"/>
          </a:p>
          <a:p>
            <a:r>
              <a:rPr lang="de-DE" dirty="0" smtClean="0"/>
              <a:t>State </a:t>
            </a:r>
            <a:r>
              <a:rPr lang="de-DE" dirty="0" err="1" smtClean="0"/>
              <a:t>Verification</a:t>
            </a:r>
            <a:r>
              <a:rPr lang="de-DE" dirty="0" smtClean="0"/>
              <a:t> (</a:t>
            </a:r>
            <a:r>
              <a:rPr lang="de-DE" dirty="0" err="1" smtClean="0"/>
              <a:t>Stubs</a:t>
            </a:r>
            <a:r>
              <a:rPr lang="de-DE" dirty="0" smtClean="0"/>
              <a:t>) &lt;&gt;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Behavior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Verification</a:t>
            </a:r>
            <a:r>
              <a:rPr lang="de-DE" baseline="0" dirty="0" smtClean="0"/>
              <a:t> (Mocks)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874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de-DE" dirty="0" smtClean="0"/>
              <a:t>Win32 native Wrapper -&gt; z.B. System.IO / Filesystem  </a:t>
            </a:r>
            <a:r>
              <a:rPr lang="de-DE" dirty="0" smtClean="0">
                <a:sym typeface="Wingdings" panose="05000000000000000000" pitchFamily="2" charset="2"/>
              </a:rPr>
              <a:t> Alternative: http://systemwrapper.codeplex.com/</a:t>
            </a:r>
            <a:endParaRPr lang="de-DE" dirty="0" smtClean="0"/>
          </a:p>
          <a:p>
            <a:pPr marL="457200" indent="-457200">
              <a:buAutoNum type="arabicParenR"/>
            </a:pPr>
            <a:r>
              <a:rPr lang="de-DE" dirty="0" smtClean="0"/>
              <a:t>Statische Funktionen, Klassen... </a:t>
            </a:r>
            <a:r>
              <a:rPr lang="de-DE" dirty="0" err="1" smtClean="0"/>
              <a:t>Sealed</a:t>
            </a:r>
            <a:r>
              <a:rPr lang="de-DE" dirty="0" smtClean="0"/>
              <a:t> etc.</a:t>
            </a:r>
          </a:p>
          <a:p>
            <a:pPr marL="457200" indent="-457200">
              <a:buAutoNum type="arabicParenR"/>
            </a:pPr>
            <a:r>
              <a:rPr lang="de-DE" dirty="0" err="1" smtClean="0"/>
              <a:t>Stubs</a:t>
            </a:r>
            <a:r>
              <a:rPr lang="de-DE" dirty="0" smtClean="0"/>
              <a:t> um</a:t>
            </a:r>
            <a:r>
              <a:rPr lang="de-DE" baseline="0" dirty="0" smtClean="0"/>
              <a:t> Implementierung zu vermeiden</a:t>
            </a:r>
            <a:endParaRPr lang="de-DE" dirty="0" smtClean="0"/>
          </a:p>
          <a:p>
            <a:pPr marL="457200" indent="-457200">
              <a:buAutoNum type="arabicParenR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9070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charset="0"/>
              <a:buChar char="à"/>
            </a:pPr>
            <a:r>
              <a:rPr lang="de-DE" dirty="0" smtClean="0">
                <a:sym typeface="Wingdings"/>
              </a:rPr>
              <a:t>Zeigen in Visual Studio  Beschränkung auf den Namespace System (zeigen in </a:t>
            </a:r>
            <a:r>
              <a:rPr lang="de-DE" dirty="0" err="1" smtClean="0">
                <a:sym typeface="Wingdings"/>
              </a:rPr>
              <a:t>Object</a:t>
            </a:r>
            <a:r>
              <a:rPr lang="de-DE" dirty="0" smtClean="0">
                <a:sym typeface="Wingdings"/>
              </a:rPr>
              <a:t> Browser)</a:t>
            </a:r>
          </a:p>
          <a:p>
            <a:pPr marL="571500" lvl="1" indent="-342900">
              <a:buFont typeface="Wingdings" charset="0"/>
              <a:buChar char="à"/>
            </a:pPr>
            <a:r>
              <a:rPr lang="de-DE" dirty="0" err="1" smtClean="0">
                <a:sym typeface="Wingdings"/>
              </a:rPr>
              <a:t>StubGeneration</a:t>
            </a:r>
            <a:endParaRPr lang="de-DE" dirty="0" smtClean="0">
              <a:sym typeface="Wingdings"/>
            </a:endParaRPr>
          </a:p>
          <a:p>
            <a:pPr marL="571500" lvl="1" indent="-342900">
              <a:buFont typeface="Wingdings" charset="0"/>
              <a:buChar char="à"/>
            </a:pPr>
            <a:r>
              <a:rPr lang="de-DE" dirty="0" err="1" smtClean="0">
                <a:sym typeface="Wingdings"/>
              </a:rPr>
              <a:t>ShimGeneration</a:t>
            </a:r>
            <a:endParaRPr lang="de-DE" dirty="0" smtClean="0">
              <a:sym typeface="Wingdings"/>
            </a:endParaRPr>
          </a:p>
          <a:p>
            <a:pPr marL="571500" lvl="1" indent="-342900">
              <a:buFont typeface="Wingdings" charset="0"/>
              <a:buChar char="à"/>
            </a:pPr>
            <a:r>
              <a:rPr lang="de-DE" dirty="0" err="1" smtClean="0">
                <a:sym typeface="Wingdings"/>
              </a:rPr>
              <a:t>Compilation</a:t>
            </a:r>
            <a:r>
              <a:rPr lang="de-DE" dirty="0" smtClean="0">
                <a:sym typeface="Wingdings"/>
              </a:rPr>
              <a:t>  Key / Signierung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0696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 </a:t>
            </a:r>
            <a:r>
              <a:rPr lang="de-DE" dirty="0" smtClean="0">
                <a:sym typeface="Wingdings"/>
              </a:rPr>
              <a:t> Type (</a:t>
            </a:r>
            <a:r>
              <a:rPr lang="de-DE" dirty="0" err="1" smtClean="0">
                <a:sym typeface="Wingdings"/>
              </a:rPr>
              <a:t>string</a:t>
            </a:r>
            <a:r>
              <a:rPr lang="de-DE" dirty="0" smtClean="0">
                <a:sym typeface="Wingdings"/>
              </a:rPr>
              <a:t>, </a:t>
            </a:r>
            <a:r>
              <a:rPr lang="de-DE" dirty="0" err="1" smtClean="0">
                <a:sym typeface="Wingdings"/>
              </a:rPr>
              <a:t>int</a:t>
            </a:r>
            <a:r>
              <a:rPr lang="de-DE" dirty="0" smtClean="0">
                <a:sym typeface="Wingdings"/>
              </a:rPr>
              <a:t> ...)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6571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6188" y="1348408"/>
            <a:ext cx="9720708" cy="144016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6188" y="2932584"/>
            <a:ext cx="9720708" cy="540020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6497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AutoShape 1"/>
          <p:cNvSpPr>
            <a:spLocks/>
          </p:cNvSpPr>
          <p:nvPr/>
        </p:nvSpPr>
        <p:spPr bwMode="auto">
          <a:xfrm>
            <a:off x="1054100" y="1092200"/>
            <a:ext cx="10909300" cy="75565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FFFFFF"/>
          </a:solidFill>
          <a:ln w="12700" cap="flat" cmpd="sng">
            <a:solidFill>
              <a:srgbClr val="60606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1">
              <a:defRPr/>
            </a:pPr>
            <a:endParaRPr lang="de-DE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IN-Light" charset="0"/>
              <a:ea typeface="DIN-Light" charset="0"/>
              <a:cs typeface="DIN-Light" charset="0"/>
              <a:sym typeface="DIN-Light" charset="0"/>
            </a:endParaRPr>
          </a:p>
        </p:txBody>
      </p:sp>
      <p:pic>
        <p:nvPicPr>
          <p:cNvPr id="1027" name="Picture 2" descr="logo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6450" y="163513"/>
            <a:ext cx="182086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1029" name="AutoShape 3"/>
          <p:cNvSpPr>
            <a:spLocks/>
          </p:cNvSpPr>
          <p:nvPr userDrawn="1"/>
        </p:nvSpPr>
        <p:spPr bwMode="auto">
          <a:xfrm>
            <a:off x="12258675" y="9471025"/>
            <a:ext cx="720725" cy="282575"/>
          </a:xfrm>
          <a:custGeom>
            <a:avLst/>
            <a:gdLst>
              <a:gd name="T0" fmla="*/ 2635250 w 21600"/>
              <a:gd name="T1" fmla="*/ 127000 h 21600"/>
              <a:gd name="T2" fmla="*/ 2635250 w 21600"/>
              <a:gd name="T3" fmla="*/ 127000 h 21600"/>
              <a:gd name="T4" fmla="*/ 2635250 w 21600"/>
              <a:gd name="T5" fmla="*/ 127000 h 21600"/>
              <a:gd name="T6" fmla="*/ 2635250 w 21600"/>
              <a:gd name="T7" fmla="*/ 1270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algn="ctr">
              <a:defRPr sz="3600">
                <a:solidFill>
                  <a:srgbClr val="5C554F"/>
                </a:solidFill>
                <a:latin typeface="Bradley Hand ITC TT-Bold" charset="0"/>
                <a:ea typeface="Bradley Hand ITC TT-Bold" charset="0"/>
                <a:cs typeface="Bradley Hand ITC TT-Bold" charset="0"/>
                <a:sym typeface="Bradley Hand ITC TT-Bold" charset="0"/>
              </a:defRPr>
            </a:lvl1pPr>
            <a:lvl2pPr marL="742950" indent="-285750" algn="ctr">
              <a:defRPr sz="3600">
                <a:solidFill>
                  <a:srgbClr val="5C554F"/>
                </a:solidFill>
                <a:latin typeface="Bradley Hand ITC TT-Bold" charset="0"/>
                <a:ea typeface="Bradley Hand ITC TT-Bold" charset="0"/>
                <a:cs typeface="Bradley Hand ITC TT-Bold" charset="0"/>
                <a:sym typeface="Bradley Hand ITC TT-Bold" charset="0"/>
              </a:defRPr>
            </a:lvl2pPr>
            <a:lvl3pPr marL="1143000" indent="-228600" algn="ctr">
              <a:defRPr sz="3600">
                <a:solidFill>
                  <a:srgbClr val="5C554F"/>
                </a:solidFill>
                <a:latin typeface="Bradley Hand ITC TT-Bold" charset="0"/>
                <a:ea typeface="Bradley Hand ITC TT-Bold" charset="0"/>
                <a:cs typeface="Bradley Hand ITC TT-Bold" charset="0"/>
                <a:sym typeface="Bradley Hand ITC TT-Bold" charset="0"/>
              </a:defRPr>
            </a:lvl3pPr>
            <a:lvl4pPr marL="1600200" indent="-228600" algn="ctr">
              <a:defRPr sz="3600">
                <a:solidFill>
                  <a:srgbClr val="5C554F"/>
                </a:solidFill>
                <a:latin typeface="Bradley Hand ITC TT-Bold" charset="0"/>
                <a:ea typeface="Bradley Hand ITC TT-Bold" charset="0"/>
                <a:cs typeface="Bradley Hand ITC TT-Bold" charset="0"/>
                <a:sym typeface="Bradley Hand ITC TT-Bold" charset="0"/>
              </a:defRPr>
            </a:lvl4pPr>
            <a:lvl5pPr marL="2057400" indent="-228600" algn="ctr">
              <a:defRPr sz="3600">
                <a:solidFill>
                  <a:srgbClr val="5C554F"/>
                </a:solidFill>
                <a:latin typeface="Bradley Hand ITC TT-Bold" charset="0"/>
                <a:ea typeface="Bradley Hand ITC TT-Bold" charset="0"/>
                <a:cs typeface="Bradley Hand ITC TT-Bold" charset="0"/>
                <a:sym typeface="Bradley Hand ITC TT-Bold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C554F"/>
                </a:solidFill>
                <a:latin typeface="Bradley Hand ITC TT-Bold" charset="0"/>
                <a:ea typeface="Bradley Hand ITC TT-Bold" charset="0"/>
                <a:cs typeface="Bradley Hand ITC TT-Bold" charset="0"/>
                <a:sym typeface="Bradley Hand ITC TT-Bold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C554F"/>
                </a:solidFill>
                <a:latin typeface="Bradley Hand ITC TT-Bold" charset="0"/>
                <a:ea typeface="Bradley Hand ITC TT-Bold" charset="0"/>
                <a:cs typeface="Bradley Hand ITC TT-Bold" charset="0"/>
                <a:sym typeface="Bradley Hand ITC TT-Bold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C554F"/>
                </a:solidFill>
                <a:latin typeface="Bradley Hand ITC TT-Bold" charset="0"/>
                <a:ea typeface="Bradley Hand ITC TT-Bold" charset="0"/>
                <a:cs typeface="Bradley Hand ITC TT-Bold" charset="0"/>
                <a:sym typeface="Bradley Hand ITC TT-Bold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C554F"/>
                </a:solidFill>
                <a:latin typeface="Bradley Hand ITC TT-Bold" charset="0"/>
                <a:ea typeface="Bradley Hand ITC TT-Bold" charset="0"/>
                <a:cs typeface="Bradley Hand ITC TT-Bold" charset="0"/>
                <a:sym typeface="Bradley Hand ITC TT-Bold" charset="0"/>
              </a:defRPr>
            </a:lvl9pPr>
          </a:lstStyle>
          <a:p>
            <a:pPr eaLnBrk="1">
              <a:defRPr/>
            </a:pPr>
            <a:r>
              <a:rPr lang="de-DE" sz="1000" dirty="0" smtClean="0">
                <a:latin typeface="DIN-Light" charset="0"/>
                <a:ea typeface="DIN-Light" charset="0"/>
                <a:cs typeface="DIN-Light" charset="0"/>
                <a:sym typeface="DIN-Light" charset="0"/>
              </a:rPr>
              <a:t>© 2014</a:t>
            </a:r>
            <a:endParaRPr lang="de-DE" dirty="0" smtClean="0"/>
          </a:p>
        </p:txBody>
      </p:sp>
      <p:sp>
        <p:nvSpPr>
          <p:cNvPr id="2" name="Rectangle 4"/>
          <p:cNvSpPr>
            <a:spLocks noGrp="1"/>
          </p:cNvSpPr>
          <p:nvPr>
            <p:ph type="title"/>
          </p:nvPr>
        </p:nvSpPr>
        <p:spPr bwMode="auto">
          <a:xfrm>
            <a:off x="1246188" y="1347788"/>
            <a:ext cx="9720262" cy="108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>
                <a:sym typeface="DIN-Bold" panose="020B0500000000000000" pitchFamily="34" charset="0"/>
              </a:rPr>
              <a:t>Click to edit Master title style</a:t>
            </a:r>
          </a:p>
        </p:txBody>
      </p:sp>
      <p:sp>
        <p:nvSpPr>
          <p:cNvPr id="1030" name="Rectangle 5"/>
          <p:cNvSpPr>
            <a:spLocks noGrp="1"/>
          </p:cNvSpPr>
          <p:nvPr>
            <p:ph type="body" idx="1"/>
          </p:nvPr>
        </p:nvSpPr>
        <p:spPr bwMode="auto">
          <a:xfrm>
            <a:off x="1246188" y="2500313"/>
            <a:ext cx="9720262" cy="583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>
                <a:sym typeface="Helvetica" panose="020B0604020202020204" pitchFamily="34" charset="0"/>
              </a:rPr>
              <a:t>Click to edit Master text styles</a:t>
            </a:r>
          </a:p>
          <a:p>
            <a:pPr lvl="1"/>
            <a:r>
              <a:rPr lang="de-DE" altLang="de-DE" smtClean="0">
                <a:sym typeface="Helvetica" panose="020B0604020202020204" pitchFamily="34" charset="0"/>
              </a:rPr>
              <a:t>Second level</a:t>
            </a:r>
          </a:p>
          <a:p>
            <a:pPr lvl="2"/>
            <a:r>
              <a:rPr lang="de-DE" altLang="de-DE" smtClean="0">
                <a:sym typeface="Helvetica" panose="020B0604020202020204" pitchFamily="34" charset="0"/>
              </a:rPr>
              <a:t>Third level</a:t>
            </a:r>
          </a:p>
          <a:p>
            <a:pPr lvl="3"/>
            <a:r>
              <a:rPr lang="de-DE" altLang="de-DE" smtClean="0">
                <a:sym typeface="Helvetica" panose="020B0604020202020204" pitchFamily="34" charset="0"/>
              </a:rPr>
              <a:t>Fourth level</a:t>
            </a:r>
          </a:p>
          <a:p>
            <a:pPr lvl="4"/>
            <a:r>
              <a:rPr lang="de-DE" altLang="de-DE" smtClean="0">
                <a:sym typeface="Helvetica" panose="020B0604020202020204" pitchFamily="34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584200" rtl="0" eaLnBrk="0" fontAlgn="base" hangingPunct="0">
        <a:spcBef>
          <a:spcPct val="0"/>
        </a:spcBef>
        <a:spcAft>
          <a:spcPct val="0"/>
        </a:spcAft>
        <a:defRPr sz="8000" b="1" kern="1200">
          <a:solidFill>
            <a:srgbClr val="737373"/>
          </a:solidFill>
          <a:latin typeface="DIN-Light" panose="020B0500000000000000" pitchFamily="34" charset="0"/>
          <a:ea typeface="+mj-ea"/>
          <a:cs typeface="+mj-cs"/>
          <a:sym typeface="DIN-Bold" panose="020B0500000000000000" pitchFamily="34" charset="0"/>
        </a:defRPr>
      </a:lvl1pPr>
      <a:lvl2pPr algn="ctr" defTabSz="584200" rtl="0" eaLnBrk="0" fontAlgn="base" hangingPunct="0">
        <a:spcBef>
          <a:spcPct val="0"/>
        </a:spcBef>
        <a:spcAft>
          <a:spcPct val="0"/>
        </a:spcAft>
        <a:defRPr sz="8000" b="1">
          <a:solidFill>
            <a:srgbClr val="737373"/>
          </a:solidFill>
          <a:latin typeface="DIN-Light" panose="020B0500000000000000" pitchFamily="34" charset="0"/>
          <a:ea typeface="DIN-Bold" charset="0"/>
          <a:cs typeface="DIN-Bold" charset="0"/>
          <a:sym typeface="DIN-Bold" panose="020B0500000000000000" pitchFamily="34" charset="0"/>
        </a:defRPr>
      </a:lvl2pPr>
      <a:lvl3pPr algn="ctr" defTabSz="584200" rtl="0" eaLnBrk="0" fontAlgn="base" hangingPunct="0">
        <a:spcBef>
          <a:spcPct val="0"/>
        </a:spcBef>
        <a:spcAft>
          <a:spcPct val="0"/>
        </a:spcAft>
        <a:defRPr sz="8000" b="1">
          <a:solidFill>
            <a:srgbClr val="737373"/>
          </a:solidFill>
          <a:latin typeface="DIN-Light" panose="020B0500000000000000" pitchFamily="34" charset="0"/>
          <a:ea typeface="DIN-Bold" charset="0"/>
          <a:cs typeface="DIN-Bold" charset="0"/>
          <a:sym typeface="DIN-Bold" panose="020B0500000000000000" pitchFamily="34" charset="0"/>
        </a:defRPr>
      </a:lvl3pPr>
      <a:lvl4pPr algn="ctr" defTabSz="584200" rtl="0" eaLnBrk="0" fontAlgn="base" hangingPunct="0">
        <a:spcBef>
          <a:spcPct val="0"/>
        </a:spcBef>
        <a:spcAft>
          <a:spcPct val="0"/>
        </a:spcAft>
        <a:defRPr sz="8000" b="1">
          <a:solidFill>
            <a:srgbClr val="737373"/>
          </a:solidFill>
          <a:latin typeface="DIN-Light" panose="020B0500000000000000" pitchFamily="34" charset="0"/>
          <a:ea typeface="DIN-Bold" charset="0"/>
          <a:cs typeface="DIN-Bold" charset="0"/>
          <a:sym typeface="DIN-Bold" panose="020B0500000000000000" pitchFamily="34" charset="0"/>
        </a:defRPr>
      </a:lvl4pPr>
      <a:lvl5pPr algn="ctr" defTabSz="584200" rtl="0" eaLnBrk="0" fontAlgn="base" hangingPunct="0">
        <a:spcBef>
          <a:spcPct val="0"/>
        </a:spcBef>
        <a:spcAft>
          <a:spcPct val="0"/>
        </a:spcAft>
        <a:defRPr sz="8000" b="1">
          <a:solidFill>
            <a:srgbClr val="737373"/>
          </a:solidFill>
          <a:latin typeface="DIN-Light" panose="020B0500000000000000" pitchFamily="34" charset="0"/>
          <a:ea typeface="DIN-Bold" charset="0"/>
          <a:cs typeface="DIN-Bold" charset="0"/>
          <a:sym typeface="DIN-Bold" panose="020B0500000000000000" pitchFamily="34" charset="0"/>
        </a:defRPr>
      </a:lvl5pPr>
      <a:lvl6pPr marL="457200" algn="ctr" defTabSz="584200" rtl="0" fontAlgn="base" hangingPunct="0">
        <a:spcBef>
          <a:spcPct val="0"/>
        </a:spcBef>
        <a:spcAft>
          <a:spcPct val="0"/>
        </a:spcAft>
        <a:defRPr sz="6400" b="1">
          <a:solidFill>
            <a:srgbClr val="999999"/>
          </a:solidFill>
          <a:latin typeface="DIN-Bold" charset="0"/>
          <a:ea typeface="DIN-Bold" charset="0"/>
          <a:cs typeface="DIN-Bold" charset="0"/>
          <a:sym typeface="DIN-Bold" charset="0"/>
        </a:defRPr>
      </a:lvl6pPr>
      <a:lvl7pPr marL="914400" algn="ctr" defTabSz="584200" rtl="0" fontAlgn="base" hangingPunct="0">
        <a:spcBef>
          <a:spcPct val="0"/>
        </a:spcBef>
        <a:spcAft>
          <a:spcPct val="0"/>
        </a:spcAft>
        <a:defRPr sz="6400" b="1">
          <a:solidFill>
            <a:srgbClr val="999999"/>
          </a:solidFill>
          <a:latin typeface="DIN-Bold" charset="0"/>
          <a:ea typeface="DIN-Bold" charset="0"/>
          <a:cs typeface="DIN-Bold" charset="0"/>
          <a:sym typeface="DIN-Bold" charset="0"/>
        </a:defRPr>
      </a:lvl7pPr>
      <a:lvl8pPr marL="1371600" algn="ctr" defTabSz="584200" rtl="0" fontAlgn="base" hangingPunct="0">
        <a:spcBef>
          <a:spcPct val="0"/>
        </a:spcBef>
        <a:spcAft>
          <a:spcPct val="0"/>
        </a:spcAft>
        <a:defRPr sz="6400" b="1">
          <a:solidFill>
            <a:srgbClr val="999999"/>
          </a:solidFill>
          <a:latin typeface="DIN-Bold" charset="0"/>
          <a:ea typeface="DIN-Bold" charset="0"/>
          <a:cs typeface="DIN-Bold" charset="0"/>
          <a:sym typeface="DIN-Bold" charset="0"/>
        </a:defRPr>
      </a:lvl8pPr>
      <a:lvl9pPr marL="1828800" algn="ctr" defTabSz="584200" rtl="0" fontAlgn="base" hangingPunct="0">
        <a:spcBef>
          <a:spcPct val="0"/>
        </a:spcBef>
        <a:spcAft>
          <a:spcPct val="0"/>
        </a:spcAft>
        <a:defRPr sz="6400" b="1">
          <a:solidFill>
            <a:srgbClr val="999999"/>
          </a:solidFill>
          <a:latin typeface="DIN-Bold" charset="0"/>
          <a:ea typeface="DIN-Bold" charset="0"/>
          <a:cs typeface="DIN-Bold" charset="0"/>
          <a:sym typeface="DIN-Bold" charset="0"/>
        </a:defRPr>
      </a:lvl9pPr>
    </p:titleStyle>
    <p:body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737373"/>
          </a:solidFill>
          <a:latin typeface="DIN-Light" panose="020B0500000000000000" pitchFamily="34" charset="0"/>
          <a:ea typeface="+mn-ea"/>
          <a:cs typeface="+mn-cs"/>
          <a:sym typeface="Helvetica" panose="020B0604020202020204" pitchFamily="34" charset="0"/>
        </a:defRPr>
      </a:lvl1pPr>
      <a:lvl2pPr marL="228600"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737373"/>
          </a:solidFill>
          <a:latin typeface="DIN-Light" panose="020B0500000000000000" pitchFamily="34" charset="0"/>
          <a:ea typeface="+mn-ea"/>
          <a:cs typeface="+mn-cs"/>
          <a:sym typeface="Helvetica" panose="020B0604020202020204" pitchFamily="34" charset="0"/>
        </a:defRPr>
      </a:lvl2pPr>
      <a:lvl3pPr marL="457200"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737373"/>
          </a:solidFill>
          <a:latin typeface="DIN-Light" panose="020B0500000000000000" pitchFamily="34" charset="0"/>
          <a:ea typeface="+mn-ea"/>
          <a:cs typeface="+mn-cs"/>
          <a:sym typeface="Helvetica" panose="020B0604020202020204" pitchFamily="34" charset="0"/>
        </a:defRPr>
      </a:lvl3pPr>
      <a:lvl4pPr marL="685800"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737373"/>
          </a:solidFill>
          <a:latin typeface="DIN-Light" panose="020B0500000000000000" pitchFamily="34" charset="0"/>
          <a:ea typeface="+mn-ea"/>
          <a:cs typeface="+mn-cs"/>
          <a:sym typeface="Helvetica" panose="020B0604020202020204" pitchFamily="34" charset="0"/>
        </a:defRPr>
      </a:lvl4pPr>
      <a:lvl5pPr marL="914400"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737373"/>
          </a:solidFill>
          <a:latin typeface="DIN-Light" panose="020B0500000000000000" pitchFamily="34" charset="0"/>
          <a:ea typeface="+mn-ea"/>
          <a:cs typeface="+mn-cs"/>
          <a:sym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hh708916.asp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blogs.msdn.com/b/ajayarora/archive/2014/03/28/configuring-fakes.aspx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hh708916.aspx#BKMK_Fakes_naming_convention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5minds.de/events.html" TargetMode="External"/><Relationship Id="rId2" Type="http://schemas.openxmlformats.org/officeDocument/2006/relationships/hyperlink" Target="mailto:kimpenhaus@devil-engineering.de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5minds/fe_fak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xunitpatterns.com/State%20Verification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hh549174.aspx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hh549176.aspx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1246188" y="1828800"/>
            <a:ext cx="10512425" cy="2471738"/>
          </a:xfrm>
        </p:spPr>
        <p:txBody>
          <a:bodyPr/>
          <a:lstStyle/>
          <a:p>
            <a:pPr eaLnBrk="1"/>
            <a:r>
              <a:rPr lang="de-DE" altLang="de-DE" smtClean="0"/>
              <a:t>Fake the Unfakeable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46188" y="4660900"/>
            <a:ext cx="10512425" cy="3671888"/>
          </a:xfrm>
        </p:spPr>
        <p:txBody>
          <a:bodyPr/>
          <a:lstStyle/>
          <a:p>
            <a:pPr algn="ctr" defTabSz="584200" eaLnBrk="1">
              <a:spcBef>
                <a:spcPts val="1200"/>
              </a:spcBef>
            </a:pPr>
            <a:r>
              <a:rPr lang="en-US" altLang="de-DE" dirty="0" smtClean="0">
                <a:solidFill>
                  <a:srgbClr val="737373"/>
                </a:solidFill>
              </a:rPr>
              <a:t>Isolating Code Under Test with Microsoft Fakes</a:t>
            </a:r>
            <a:r>
              <a:rPr lang="en-US" altLang="de-DE" baseline="30000" dirty="0" smtClean="0">
                <a:solidFill>
                  <a:srgbClr val="737373"/>
                </a:solidFill>
              </a:rPr>
              <a:t>©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246188" y="1347788"/>
            <a:ext cx="10368780" cy="1441450"/>
          </a:xfrm>
        </p:spPr>
        <p:txBody>
          <a:bodyPr/>
          <a:lstStyle/>
          <a:p>
            <a:r>
              <a:rPr lang="de-DE" altLang="de-DE" dirty="0" smtClean="0"/>
              <a:t>Konfiguration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6188" y="2932113"/>
            <a:ext cx="10512000" cy="5400675"/>
          </a:xfrm>
        </p:spPr>
        <p:txBody>
          <a:bodyPr/>
          <a:lstStyle/>
          <a:p>
            <a:pPr marL="1485900" lvl="4" indent="-571500">
              <a:lnSpc>
                <a:spcPct val="200000"/>
              </a:lnSpc>
              <a:buFont typeface="Wingdings" charset="2"/>
              <a:buChar char="§"/>
              <a:defRPr/>
            </a:pPr>
            <a:r>
              <a:rPr lang="de-DE" dirty="0" smtClean="0"/>
              <a:t>.</a:t>
            </a:r>
            <a:r>
              <a:rPr lang="de-DE" dirty="0" err="1" smtClean="0"/>
              <a:t>fakes</a:t>
            </a:r>
            <a:r>
              <a:rPr lang="de-DE" dirty="0" smtClean="0"/>
              <a:t> File in der Solution </a:t>
            </a:r>
            <a:r>
              <a:rPr lang="de-DE" sz="2000" baseline="50000" dirty="0" smtClean="0">
                <a:hlinkClick r:id="rId3"/>
              </a:rPr>
              <a:t>(MSDN)</a:t>
            </a:r>
            <a:endParaRPr lang="de-DE" sz="2000" baseline="50000" dirty="0" smtClean="0"/>
          </a:p>
          <a:p>
            <a:pPr marL="3086100" lvl="5" indent="-571500">
              <a:lnSpc>
                <a:spcPct val="150000"/>
              </a:lnSpc>
              <a:buFont typeface="Wingdings" charset="2"/>
              <a:buChar char="§"/>
              <a:defRPr/>
            </a:pPr>
            <a:r>
              <a:rPr lang="de-DE" sz="2800" i="1" dirty="0" smtClean="0">
                <a:solidFill>
                  <a:schemeClr val="bg1">
                    <a:lumMod val="50000"/>
                  </a:schemeClr>
                </a:solidFill>
                <a:latin typeface="DIN-Light"/>
                <a:cs typeface="DIN-Light"/>
              </a:rPr>
              <a:t>Konfiguration: Kompilation, </a:t>
            </a:r>
            <a:r>
              <a:rPr lang="de-DE" sz="2800" i="1" dirty="0" err="1" smtClean="0">
                <a:solidFill>
                  <a:schemeClr val="bg1">
                    <a:lumMod val="50000"/>
                  </a:schemeClr>
                </a:solidFill>
                <a:latin typeface="DIN-Light"/>
                <a:cs typeface="DIN-Light"/>
              </a:rPr>
              <a:t>Logging</a:t>
            </a:r>
            <a:r>
              <a:rPr lang="de-DE" sz="2800" i="1" dirty="0" smtClean="0">
                <a:solidFill>
                  <a:schemeClr val="bg1">
                    <a:lumMod val="50000"/>
                  </a:schemeClr>
                </a:solidFill>
                <a:latin typeface="DIN-Light"/>
                <a:cs typeface="DIN-Light"/>
              </a:rPr>
              <a:t> ...</a:t>
            </a:r>
          </a:p>
          <a:p>
            <a:pPr marL="3086100" lvl="5" indent="-571500">
              <a:lnSpc>
                <a:spcPct val="150000"/>
              </a:lnSpc>
              <a:buFont typeface="Wingdings" charset="2"/>
              <a:buChar char="§"/>
              <a:defRPr/>
            </a:pPr>
            <a:r>
              <a:rPr lang="de-DE" sz="2800" i="1" dirty="0">
                <a:solidFill>
                  <a:schemeClr val="bg1">
                    <a:lumMod val="50000"/>
                  </a:schemeClr>
                </a:solidFill>
                <a:latin typeface="DIN-Light"/>
                <a:cs typeface="DIN-Light"/>
              </a:rPr>
              <a:t>Filtern: </a:t>
            </a:r>
            <a:r>
              <a:rPr lang="de-DE" sz="2800" i="1" dirty="0" err="1" smtClean="0">
                <a:solidFill>
                  <a:schemeClr val="bg1">
                    <a:lumMod val="50000"/>
                  </a:schemeClr>
                </a:solidFill>
                <a:latin typeface="DIN-Light"/>
                <a:cs typeface="DIN-Light"/>
              </a:rPr>
              <a:t>assemblies</a:t>
            </a:r>
            <a:r>
              <a:rPr lang="de-DE" sz="2800" i="1" dirty="0" smtClean="0">
                <a:solidFill>
                  <a:schemeClr val="bg1">
                    <a:lumMod val="50000"/>
                  </a:schemeClr>
                </a:solidFill>
                <a:latin typeface="DIN-Light"/>
                <a:cs typeface="DIN-Light"/>
              </a:rPr>
              <a:t>, </a:t>
            </a:r>
            <a:r>
              <a:rPr lang="de-DE" sz="2800" i="1" dirty="0" err="1" smtClean="0">
                <a:solidFill>
                  <a:schemeClr val="bg1">
                    <a:lumMod val="50000"/>
                  </a:schemeClr>
                </a:solidFill>
                <a:latin typeface="DIN-Light"/>
                <a:cs typeface="DIN-Light"/>
              </a:rPr>
              <a:t>namespaces</a:t>
            </a:r>
            <a:r>
              <a:rPr lang="de-DE" sz="2800" i="1" dirty="0">
                <a:solidFill>
                  <a:schemeClr val="bg1">
                    <a:lumMod val="50000"/>
                  </a:schemeClr>
                </a:solidFill>
                <a:latin typeface="DIN-Light"/>
                <a:cs typeface="DIN-Light"/>
              </a:rPr>
              <a:t>, </a:t>
            </a:r>
            <a:r>
              <a:rPr lang="de-DE" sz="2800" i="1" dirty="0" err="1">
                <a:solidFill>
                  <a:schemeClr val="bg1">
                    <a:lumMod val="50000"/>
                  </a:schemeClr>
                </a:solidFill>
                <a:latin typeface="DIN-Light"/>
                <a:cs typeface="DIN-Light"/>
              </a:rPr>
              <a:t>types</a:t>
            </a:r>
            <a:r>
              <a:rPr lang="de-DE" sz="2800" i="1" dirty="0">
                <a:solidFill>
                  <a:schemeClr val="bg1">
                    <a:lumMod val="50000"/>
                  </a:schemeClr>
                </a:solidFill>
                <a:latin typeface="DIN-Light"/>
                <a:cs typeface="DIN-Light"/>
              </a:rPr>
              <a:t> ..</a:t>
            </a:r>
            <a:r>
              <a:rPr lang="de-DE" sz="2800" i="1" dirty="0" smtClean="0">
                <a:solidFill>
                  <a:schemeClr val="bg1">
                    <a:lumMod val="50000"/>
                  </a:schemeClr>
                </a:solidFill>
                <a:latin typeface="DIN-Light"/>
                <a:cs typeface="DIN-Light"/>
              </a:rPr>
              <a:t>.</a:t>
            </a:r>
          </a:p>
          <a:p>
            <a:pPr marL="3086100" lvl="5" indent="-571500">
              <a:lnSpc>
                <a:spcPct val="150000"/>
              </a:lnSpc>
              <a:buFont typeface="Wingdings" charset="2"/>
              <a:buChar char="§"/>
              <a:defRPr/>
            </a:pPr>
            <a:r>
              <a:rPr lang="de-DE" sz="2800" i="1" dirty="0" err="1" smtClean="0">
                <a:solidFill>
                  <a:schemeClr val="bg1">
                    <a:lumMod val="50000"/>
                  </a:schemeClr>
                </a:solidFill>
                <a:latin typeface="DIN-Light"/>
                <a:cs typeface="DIN-Light"/>
              </a:rPr>
              <a:t>case</a:t>
            </a:r>
            <a:r>
              <a:rPr lang="de-DE" sz="2800" i="1" dirty="0" smtClean="0">
                <a:solidFill>
                  <a:schemeClr val="bg1">
                    <a:lumMod val="50000"/>
                  </a:schemeClr>
                </a:solidFill>
                <a:latin typeface="DIN-Light"/>
                <a:cs typeface="DIN-Light"/>
              </a:rPr>
              <a:t>-sensitive: !, </a:t>
            </a:r>
            <a:r>
              <a:rPr lang="de-DE" sz="2800" i="1" dirty="0" err="1" smtClean="0">
                <a:solidFill>
                  <a:schemeClr val="bg1">
                    <a:lumMod val="50000"/>
                  </a:schemeClr>
                </a:solidFill>
                <a:latin typeface="DIN-Light"/>
                <a:cs typeface="DIN-Light"/>
              </a:rPr>
              <a:t>StartsWith</a:t>
            </a:r>
            <a:r>
              <a:rPr lang="de-DE" sz="2800" i="1" dirty="0" smtClean="0">
                <a:solidFill>
                  <a:schemeClr val="bg1">
                    <a:lumMod val="50000"/>
                  </a:schemeClr>
                </a:solidFill>
                <a:latin typeface="DIN-Light"/>
                <a:cs typeface="DIN-Light"/>
              </a:rPr>
              <a:t>: *, Aufzählung: ;</a:t>
            </a:r>
            <a:endParaRPr lang="de-DE" sz="2800" i="1" dirty="0">
              <a:solidFill>
                <a:schemeClr val="bg1">
                  <a:lumMod val="50000"/>
                </a:schemeClr>
              </a:solidFill>
              <a:latin typeface="DIN-Light"/>
              <a:cs typeface="DIN-Light"/>
            </a:endParaRPr>
          </a:p>
          <a:p>
            <a:pPr marL="1485900" lvl="4" indent="-571500">
              <a:lnSpc>
                <a:spcPct val="200000"/>
              </a:lnSpc>
              <a:buFont typeface="Wingdings" charset="2"/>
              <a:buChar char="§"/>
              <a:defRPr/>
            </a:pPr>
            <a:r>
              <a:rPr lang="de-DE" dirty="0" err="1" smtClean="0"/>
              <a:t>Microsoft.QualityTools.Testing.Fakes.targets</a:t>
            </a:r>
            <a:endParaRPr lang="de-DE" dirty="0" smtClean="0"/>
          </a:p>
          <a:p>
            <a:pPr marL="3086100" lvl="5" indent="-571500">
              <a:lnSpc>
                <a:spcPct val="150000"/>
              </a:lnSpc>
              <a:buFont typeface="Wingdings" charset="2"/>
              <a:buChar char="§"/>
              <a:defRPr/>
            </a:pPr>
            <a:r>
              <a:rPr lang="de-DE" sz="2800" i="1" dirty="0" smtClean="0">
                <a:solidFill>
                  <a:schemeClr val="bg1">
                    <a:lumMod val="50000"/>
                  </a:schemeClr>
                </a:solidFill>
                <a:latin typeface="DIN-Light"/>
                <a:cs typeface="DIN-Light"/>
              </a:rPr>
              <a:t>nicht offiziell dokumentiert </a:t>
            </a:r>
            <a:r>
              <a:rPr lang="de-DE" sz="2000" baseline="50000" dirty="0" smtClean="0">
                <a:solidFill>
                  <a:schemeClr val="bg1">
                    <a:lumMod val="50000"/>
                  </a:schemeClr>
                </a:solidFill>
                <a:latin typeface="DIN-Light"/>
                <a:cs typeface="DIN-Light"/>
                <a:hlinkClick r:id="rId4"/>
              </a:rPr>
              <a:t>(Blog)</a:t>
            </a:r>
            <a:endParaRPr lang="de-DE" sz="2000" baseline="50000" dirty="0">
              <a:solidFill>
                <a:schemeClr val="bg1">
                  <a:lumMod val="50000"/>
                </a:schemeClr>
              </a:solidFill>
              <a:latin typeface="DIN-Light"/>
              <a:cs typeface="DIN-Light"/>
            </a:endParaRPr>
          </a:p>
        </p:txBody>
      </p:sp>
    </p:spTree>
    <p:extLst>
      <p:ext uri="{BB962C8B-B14F-4D97-AF65-F5344CB8AC3E}">
        <p14:creationId xmlns:p14="http://schemas.microsoft.com/office/powerpoint/2010/main" val="311692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246188" y="1347788"/>
            <a:ext cx="10368780" cy="1441450"/>
          </a:xfrm>
        </p:spPr>
        <p:txBody>
          <a:bodyPr/>
          <a:lstStyle/>
          <a:p>
            <a:r>
              <a:rPr lang="de-DE" altLang="de-DE" dirty="0" smtClean="0"/>
              <a:t>Kompilation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6188" y="2932113"/>
            <a:ext cx="10512000" cy="5400675"/>
          </a:xfrm>
        </p:spPr>
        <p:txBody>
          <a:bodyPr/>
          <a:lstStyle/>
          <a:p>
            <a:pPr marL="1485900" lvl="4" indent="-571500">
              <a:lnSpc>
                <a:spcPct val="200000"/>
              </a:lnSpc>
              <a:buFont typeface="Wingdings" charset="2"/>
              <a:buChar char="§"/>
              <a:defRPr/>
            </a:pP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Assembly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de-DE" sz="2400" b="1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&lt;</a:t>
            </a:r>
            <a:r>
              <a:rPr lang="de-DE" sz="2400" b="1" dirty="0" err="1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assembly</a:t>
            </a:r>
            <a:r>
              <a:rPr lang="de-DE" sz="2400" b="1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&gt;.&lt;</a:t>
            </a:r>
            <a:r>
              <a:rPr lang="de-DE" sz="2400" b="1" dirty="0" err="1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version</a:t>
            </a:r>
            <a:r>
              <a:rPr lang="de-DE" sz="2400" b="1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&gt;.</a:t>
            </a:r>
            <a:r>
              <a:rPr lang="de-DE" sz="2400" b="1" dirty="0" err="1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Fakes</a:t>
            </a:r>
            <a:endParaRPr lang="de-DE" sz="2400" b="1" dirty="0" smtClean="0">
              <a:solidFill>
                <a:schemeClr val="bg1">
                  <a:lumMod val="50000"/>
                </a:schemeClr>
              </a:solidFill>
              <a:latin typeface="Courier New"/>
              <a:cs typeface="Courier New"/>
            </a:endParaRPr>
          </a:p>
          <a:p>
            <a:pPr marL="1485900" lvl="4" indent="-571500">
              <a:lnSpc>
                <a:spcPct val="150000"/>
              </a:lnSpc>
              <a:buFont typeface="Wingdings" charset="2"/>
              <a:buChar char="§"/>
              <a:defRPr/>
            </a:pP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Namespace: </a:t>
            </a:r>
            <a:r>
              <a:rPr lang="de-DE" sz="2400" b="1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&lt;</a:t>
            </a:r>
            <a:r>
              <a:rPr lang="de-DE" sz="2400" b="1" dirty="0" err="1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namespace</a:t>
            </a:r>
            <a:r>
              <a:rPr lang="de-DE" sz="2400" b="1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&gt;.</a:t>
            </a:r>
            <a:r>
              <a:rPr lang="de-DE" sz="2400" b="1" dirty="0" err="1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Fakes</a:t>
            </a:r>
            <a:endParaRPr lang="de-DE" sz="2400" b="1" dirty="0" smtClean="0">
              <a:solidFill>
                <a:schemeClr val="bg1">
                  <a:lumMod val="50000"/>
                </a:schemeClr>
              </a:solidFill>
              <a:latin typeface="Courier New"/>
              <a:cs typeface="Courier New"/>
            </a:endParaRPr>
          </a:p>
          <a:p>
            <a:pPr marL="1485900" lvl="4" indent="-571500">
              <a:lnSpc>
                <a:spcPct val="150000"/>
              </a:lnSpc>
              <a:buFont typeface="Wingdings" charset="2"/>
              <a:buChar char="§"/>
              <a:defRPr/>
            </a:pP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Namenskonventionen: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DIN-Light"/>
                <a:cs typeface="DIN-Light"/>
              </a:rPr>
              <a:t> </a:t>
            </a:r>
            <a:r>
              <a:rPr lang="de-DE" sz="2000" baseline="50000" dirty="0" smtClean="0">
                <a:solidFill>
                  <a:schemeClr val="bg1">
                    <a:lumMod val="50000"/>
                  </a:schemeClr>
                </a:solidFill>
                <a:latin typeface="DIN-Light"/>
                <a:cs typeface="DIN-Light"/>
                <a:hlinkClick r:id="rId3"/>
              </a:rPr>
              <a:t>(MSDN)</a:t>
            </a:r>
            <a:endParaRPr lang="de-DE" sz="2000" baseline="50000" dirty="0" smtClean="0">
              <a:solidFill>
                <a:schemeClr val="bg1">
                  <a:lumMod val="50000"/>
                </a:schemeClr>
              </a:solidFill>
              <a:latin typeface="DIN-Light"/>
              <a:cs typeface="DIN-Light"/>
            </a:endParaRPr>
          </a:p>
          <a:p>
            <a:pPr marL="3086100" lvl="5" indent="-571500">
              <a:lnSpc>
                <a:spcPct val="150000"/>
              </a:lnSpc>
              <a:buFont typeface="Wingdings" charset="2"/>
              <a:buChar char="§"/>
              <a:defRPr/>
            </a:pPr>
            <a:r>
              <a:rPr lang="de-DE" sz="2800" i="1" dirty="0" smtClean="0">
                <a:solidFill>
                  <a:schemeClr val="bg1">
                    <a:lumMod val="50000"/>
                  </a:schemeClr>
                </a:solidFill>
                <a:latin typeface="DIN-Light"/>
                <a:cs typeface="DIN-Light"/>
              </a:rPr>
              <a:t>Shim / </a:t>
            </a:r>
            <a:r>
              <a:rPr lang="de-DE" sz="2800" i="1" dirty="0" err="1" smtClean="0">
                <a:solidFill>
                  <a:schemeClr val="bg1">
                    <a:lumMod val="50000"/>
                  </a:schemeClr>
                </a:solidFill>
                <a:latin typeface="DIN-Light"/>
                <a:cs typeface="DIN-Light"/>
              </a:rPr>
              <a:t>Stub</a:t>
            </a:r>
            <a:r>
              <a:rPr lang="de-DE" sz="2800" i="1" dirty="0" smtClean="0">
                <a:solidFill>
                  <a:schemeClr val="bg1">
                    <a:lumMod val="50000"/>
                  </a:schemeClr>
                </a:solidFill>
                <a:latin typeface="DIN-Light"/>
                <a:cs typeface="DIN-Light"/>
              </a:rPr>
              <a:t> </a:t>
            </a:r>
            <a:r>
              <a:rPr lang="de-DE" sz="2800" i="1" dirty="0" err="1" smtClean="0">
                <a:solidFill>
                  <a:schemeClr val="bg1">
                    <a:lumMod val="50000"/>
                  </a:schemeClr>
                </a:solidFill>
                <a:latin typeface="DIN-Light"/>
                <a:cs typeface="DIN-Light"/>
              </a:rPr>
              <a:t>Prefix</a:t>
            </a:r>
            <a:endParaRPr lang="de-DE" sz="2800" i="1" dirty="0" smtClean="0">
              <a:solidFill>
                <a:schemeClr val="bg1">
                  <a:lumMod val="50000"/>
                </a:schemeClr>
              </a:solidFill>
              <a:latin typeface="DIN-Light"/>
              <a:cs typeface="DIN-Light"/>
            </a:endParaRPr>
          </a:p>
          <a:p>
            <a:pPr marL="3086100" lvl="5" indent="-571500">
              <a:lnSpc>
                <a:spcPct val="150000"/>
              </a:lnSpc>
              <a:buFont typeface="Wingdings" charset="2"/>
              <a:buChar char="§"/>
              <a:defRPr/>
            </a:pPr>
            <a:r>
              <a:rPr lang="de-DE" sz="2800" i="1" dirty="0" smtClean="0">
                <a:solidFill>
                  <a:schemeClr val="bg1">
                    <a:lumMod val="50000"/>
                  </a:schemeClr>
                </a:solidFill>
                <a:latin typeface="DIN-Light"/>
                <a:cs typeface="DIN-Light"/>
              </a:rPr>
              <a:t>Methoden-</a:t>
            </a:r>
            <a:r>
              <a:rPr lang="de-DE" sz="2800" i="1" dirty="0" err="1" smtClean="0">
                <a:solidFill>
                  <a:schemeClr val="bg1">
                    <a:lumMod val="50000"/>
                  </a:schemeClr>
                </a:solidFill>
                <a:latin typeface="DIN-Light"/>
                <a:cs typeface="DIN-Light"/>
              </a:rPr>
              <a:t>Postfix</a:t>
            </a:r>
            <a:r>
              <a:rPr lang="de-DE" sz="2800" i="1" dirty="0" smtClean="0">
                <a:solidFill>
                  <a:schemeClr val="bg1">
                    <a:lumMod val="50000"/>
                  </a:schemeClr>
                </a:solidFill>
                <a:latin typeface="DIN-Light"/>
                <a:cs typeface="DIN-Light"/>
              </a:rPr>
              <a:t> (</a:t>
            </a:r>
            <a:r>
              <a:rPr lang="de-DE" sz="2800" i="1" dirty="0" err="1" smtClean="0">
                <a:solidFill>
                  <a:schemeClr val="bg1">
                    <a:lumMod val="50000"/>
                  </a:schemeClr>
                </a:solidFill>
                <a:latin typeface="DIN-Light"/>
                <a:cs typeface="DIN-Light"/>
              </a:rPr>
              <a:t>Get</a:t>
            </a:r>
            <a:r>
              <a:rPr lang="de-DE" sz="2800" i="1" dirty="0" smtClean="0">
                <a:solidFill>
                  <a:schemeClr val="bg1">
                    <a:lumMod val="50000"/>
                  </a:schemeClr>
                </a:solidFill>
                <a:latin typeface="DIN-Light"/>
                <a:cs typeface="DIN-Light"/>
              </a:rPr>
              <a:t>/Set/</a:t>
            </a:r>
            <a:r>
              <a:rPr lang="de-DE" sz="2800" i="1" dirty="0" err="1" smtClean="0">
                <a:solidFill>
                  <a:schemeClr val="bg1">
                    <a:lumMod val="50000"/>
                  </a:schemeClr>
                </a:solidFill>
                <a:latin typeface="DIN-Light"/>
                <a:cs typeface="DIN-Light"/>
              </a:rPr>
              <a:t>Constructor</a:t>
            </a:r>
            <a:r>
              <a:rPr lang="de-DE" sz="2800" i="1" dirty="0" smtClean="0">
                <a:solidFill>
                  <a:schemeClr val="bg1">
                    <a:lumMod val="50000"/>
                  </a:schemeClr>
                </a:solidFill>
                <a:latin typeface="DIN-Light"/>
                <a:cs typeface="DIN-Light"/>
              </a:rPr>
              <a:t>...)</a:t>
            </a:r>
          </a:p>
          <a:p>
            <a:pPr marL="3086100" lvl="5" indent="-571500">
              <a:lnSpc>
                <a:spcPct val="150000"/>
              </a:lnSpc>
              <a:buFont typeface="Wingdings" charset="2"/>
              <a:buChar char="§"/>
              <a:defRPr/>
            </a:pPr>
            <a:r>
              <a:rPr lang="de-DE" sz="2800" i="1" dirty="0" smtClean="0">
                <a:solidFill>
                  <a:schemeClr val="bg1">
                    <a:lumMod val="50000"/>
                  </a:schemeClr>
                </a:solidFill>
                <a:latin typeface="DIN-Light"/>
                <a:cs typeface="DIN-Light"/>
              </a:rPr>
              <a:t>Parameter-</a:t>
            </a:r>
            <a:r>
              <a:rPr lang="de-DE" sz="2800" i="1" dirty="0" err="1" smtClean="0">
                <a:solidFill>
                  <a:schemeClr val="bg1">
                    <a:lumMod val="50000"/>
                  </a:schemeClr>
                </a:solidFill>
                <a:latin typeface="DIN-Light"/>
                <a:cs typeface="DIN-Light"/>
              </a:rPr>
              <a:t>Postfix</a:t>
            </a:r>
            <a:r>
              <a:rPr lang="de-DE" sz="2800" i="1" dirty="0" smtClean="0">
                <a:solidFill>
                  <a:schemeClr val="bg1">
                    <a:lumMod val="50000"/>
                  </a:schemeClr>
                </a:solidFill>
                <a:latin typeface="DIN-Light"/>
                <a:cs typeface="DIN-Light"/>
              </a:rPr>
              <a:t> (T/</a:t>
            </a:r>
            <a:r>
              <a:rPr lang="de-DE" sz="2800" i="1" dirty="0" err="1" smtClean="0">
                <a:solidFill>
                  <a:schemeClr val="bg1">
                    <a:lumMod val="50000"/>
                  </a:schemeClr>
                </a:solidFill>
                <a:latin typeface="DIN-Light"/>
                <a:cs typeface="DIN-Light"/>
              </a:rPr>
              <a:t>TOut</a:t>
            </a:r>
            <a:r>
              <a:rPr lang="de-DE" sz="2800" i="1" dirty="0" smtClean="0">
                <a:solidFill>
                  <a:schemeClr val="bg1">
                    <a:lumMod val="50000"/>
                  </a:schemeClr>
                </a:solidFill>
                <a:latin typeface="DIN-Light"/>
                <a:cs typeface="DIN-Light"/>
              </a:rPr>
              <a:t>/</a:t>
            </a:r>
            <a:r>
              <a:rPr lang="de-DE" sz="2800" i="1" dirty="0" err="1" smtClean="0">
                <a:solidFill>
                  <a:schemeClr val="bg1">
                    <a:lumMod val="50000"/>
                  </a:schemeClr>
                </a:solidFill>
                <a:latin typeface="DIN-Light"/>
                <a:cs typeface="DIN-Light"/>
              </a:rPr>
              <a:t>TRef</a:t>
            </a:r>
            <a:r>
              <a:rPr lang="de-DE" sz="2800" i="1" dirty="0" smtClean="0">
                <a:solidFill>
                  <a:schemeClr val="bg1">
                    <a:lumMod val="50000"/>
                  </a:schemeClr>
                </a:solidFill>
                <a:latin typeface="DIN-Light"/>
                <a:cs typeface="DIN-Light"/>
              </a:rPr>
              <a:t>/</a:t>
            </a:r>
            <a:r>
              <a:rPr lang="de-DE" sz="2800" i="1" dirty="0" err="1" smtClean="0">
                <a:solidFill>
                  <a:schemeClr val="bg1">
                    <a:lumMod val="50000"/>
                  </a:schemeClr>
                </a:solidFill>
                <a:latin typeface="DIN-Light"/>
                <a:cs typeface="DIN-Light"/>
              </a:rPr>
              <a:t>TArray</a:t>
            </a:r>
            <a:r>
              <a:rPr lang="de-DE" sz="2800" i="1" dirty="0" smtClean="0">
                <a:solidFill>
                  <a:schemeClr val="bg1">
                    <a:lumMod val="50000"/>
                  </a:schemeClr>
                </a:solidFill>
                <a:latin typeface="DIN-Light"/>
                <a:cs typeface="DIN-Light"/>
              </a:rPr>
              <a:t>...)</a:t>
            </a:r>
          </a:p>
          <a:p>
            <a:pPr marL="3086100" lvl="5" indent="-571500">
              <a:lnSpc>
                <a:spcPct val="150000"/>
              </a:lnSpc>
              <a:buFont typeface="Wingdings" charset="2"/>
              <a:buChar char="§"/>
              <a:defRPr/>
            </a:pPr>
            <a:endParaRPr lang="de-DE" sz="2800" dirty="0">
              <a:solidFill>
                <a:schemeClr val="bg1">
                  <a:lumMod val="50000"/>
                </a:schemeClr>
              </a:solidFill>
              <a:latin typeface="DIN-Light"/>
              <a:cs typeface="DIN-Light"/>
            </a:endParaRPr>
          </a:p>
        </p:txBody>
      </p:sp>
    </p:spTree>
    <p:extLst>
      <p:ext uri="{BB962C8B-B14F-4D97-AF65-F5344CB8AC3E}">
        <p14:creationId xmlns:p14="http://schemas.microsoft.com/office/powerpoint/2010/main" val="224370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246188" y="1347788"/>
            <a:ext cx="10368780" cy="1441450"/>
          </a:xfrm>
        </p:spPr>
        <p:txBody>
          <a:bodyPr/>
          <a:lstStyle/>
          <a:p>
            <a:r>
              <a:rPr lang="de-DE" altLang="de-DE" dirty="0" err="1" smtClean="0"/>
              <a:t>Testing</a:t>
            </a:r>
            <a:endParaRPr lang="de-DE" altLang="de-DE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6188" y="2932113"/>
            <a:ext cx="10512000" cy="5400675"/>
          </a:xfrm>
        </p:spPr>
        <p:txBody>
          <a:bodyPr/>
          <a:lstStyle/>
          <a:p>
            <a:pPr marL="1028700" lvl="2" indent="-571500">
              <a:lnSpc>
                <a:spcPct val="200000"/>
              </a:lnSpc>
              <a:buFont typeface="Wingdings" charset="2"/>
              <a:buChar char="§"/>
              <a:defRPr/>
            </a:pPr>
            <a:r>
              <a:rPr lang="de-DE" dirty="0" err="1" smtClean="0"/>
              <a:t>Stubs</a:t>
            </a:r>
            <a:r>
              <a:rPr lang="de-DE" dirty="0" smtClean="0"/>
              <a:t>: Ausführung ohne Einschränkung</a:t>
            </a:r>
          </a:p>
          <a:p>
            <a:pPr marL="1028700" lvl="2" indent="-571500">
              <a:lnSpc>
                <a:spcPct val="200000"/>
              </a:lnSpc>
              <a:buFont typeface="Wingdings" charset="2"/>
              <a:buChar char="§"/>
              <a:defRPr/>
            </a:pPr>
            <a:r>
              <a:rPr lang="de-DE" dirty="0" smtClean="0"/>
              <a:t>Shims: </a:t>
            </a:r>
            <a:r>
              <a:rPr lang="de-DE" u="sng" dirty="0" smtClean="0"/>
              <a:t>benötigen</a:t>
            </a:r>
            <a:r>
              <a:rPr lang="de-DE" dirty="0" smtClean="0"/>
              <a:t> immer einen </a:t>
            </a:r>
            <a:r>
              <a:rPr lang="de-DE" dirty="0" err="1" smtClean="0"/>
              <a:t>ShimsContext</a:t>
            </a:r>
            <a:endParaRPr lang="de-DE" dirty="0" smtClean="0"/>
          </a:p>
          <a:p>
            <a:pPr marL="3086100" lvl="5" indent="-571500">
              <a:lnSpc>
                <a:spcPct val="150000"/>
              </a:lnSpc>
              <a:buFont typeface="Wingdings" charset="2"/>
              <a:buChar char="§"/>
              <a:defRPr/>
            </a:pPr>
            <a:r>
              <a:rPr lang="de-DE" sz="2800" i="1" dirty="0" smtClean="0">
                <a:solidFill>
                  <a:schemeClr val="bg1">
                    <a:lumMod val="50000"/>
                  </a:schemeClr>
                </a:solidFill>
                <a:latin typeface="DIN-Light"/>
                <a:cs typeface="DIN-Light"/>
              </a:rPr>
              <a:t>Call-</a:t>
            </a:r>
            <a:r>
              <a:rPr lang="de-DE" sz="2800" i="1" dirty="0" err="1" smtClean="0">
                <a:solidFill>
                  <a:schemeClr val="bg1">
                    <a:lumMod val="50000"/>
                  </a:schemeClr>
                </a:solidFill>
                <a:latin typeface="DIN-Light"/>
                <a:cs typeface="DIN-Light"/>
              </a:rPr>
              <a:t>Interception</a:t>
            </a:r>
            <a:r>
              <a:rPr lang="de-DE" sz="2800" i="1" dirty="0" smtClean="0">
                <a:solidFill>
                  <a:schemeClr val="bg1">
                    <a:lumMod val="50000"/>
                  </a:schemeClr>
                </a:solidFill>
                <a:latin typeface="DIN-Light"/>
                <a:cs typeface="DIN-Light"/>
              </a:rPr>
              <a:t> und Umlenkung </a:t>
            </a:r>
            <a:r>
              <a:rPr lang="de-DE" sz="2800" i="1" u="sng" dirty="0" smtClean="0">
                <a:solidFill>
                  <a:schemeClr val="bg1">
                    <a:lumMod val="50000"/>
                  </a:schemeClr>
                </a:solidFill>
                <a:latin typeface="DIN-Light"/>
                <a:cs typeface="DIN-Light"/>
              </a:rPr>
              <a:t>aller</a:t>
            </a:r>
            <a:r>
              <a:rPr lang="de-DE" sz="2800" i="1" dirty="0" smtClean="0">
                <a:solidFill>
                  <a:schemeClr val="bg1">
                    <a:lumMod val="50000"/>
                  </a:schemeClr>
                </a:solidFill>
                <a:latin typeface="DIN-Light"/>
                <a:cs typeface="DIN-Light"/>
              </a:rPr>
              <a:t> Aufrufe</a:t>
            </a:r>
            <a:br>
              <a:rPr lang="de-DE" sz="2800" i="1" dirty="0" smtClean="0">
                <a:solidFill>
                  <a:schemeClr val="bg1">
                    <a:lumMod val="50000"/>
                  </a:schemeClr>
                </a:solidFill>
                <a:latin typeface="DIN-Light"/>
                <a:cs typeface="DIN-Light"/>
              </a:rPr>
            </a:br>
            <a:r>
              <a:rPr lang="de-DE" sz="2800" i="1" dirty="0" smtClean="0">
                <a:solidFill>
                  <a:schemeClr val="bg1">
                    <a:lumMod val="50000"/>
                  </a:schemeClr>
                </a:solidFill>
                <a:latin typeface="DIN-Light"/>
                <a:cs typeface="DIN-Light"/>
              </a:rPr>
              <a:t>innerhalb des </a:t>
            </a:r>
            <a:r>
              <a:rPr lang="de-DE" sz="2800" i="1" dirty="0" err="1" smtClean="0">
                <a:solidFill>
                  <a:schemeClr val="bg1">
                    <a:lumMod val="50000"/>
                  </a:schemeClr>
                </a:solidFill>
                <a:latin typeface="DIN-Light"/>
                <a:cs typeface="DIN-Light"/>
              </a:rPr>
              <a:t>ShimsContext</a:t>
            </a:r>
            <a:endParaRPr lang="de-DE" sz="2800" i="1" dirty="0" smtClean="0">
              <a:solidFill>
                <a:schemeClr val="bg1">
                  <a:lumMod val="50000"/>
                </a:schemeClr>
              </a:solidFill>
              <a:latin typeface="DIN-Light"/>
              <a:cs typeface="DIN-Light"/>
            </a:endParaRPr>
          </a:p>
          <a:p>
            <a:pPr marL="3086100" lvl="5" indent="-571500">
              <a:lnSpc>
                <a:spcPct val="150000"/>
              </a:lnSpc>
              <a:buFont typeface="Wingdings" charset="2"/>
              <a:buChar char="§"/>
              <a:defRPr/>
            </a:pPr>
            <a:r>
              <a:rPr lang="de-DE" sz="2800" i="1" dirty="0" smtClean="0">
                <a:solidFill>
                  <a:schemeClr val="bg1">
                    <a:lumMod val="50000"/>
                  </a:schemeClr>
                </a:solidFill>
                <a:latin typeface="DIN-Light"/>
                <a:cs typeface="DIN-Light"/>
              </a:rPr>
              <a:t>.</a:t>
            </a:r>
            <a:r>
              <a:rPr lang="de-DE" sz="2800" i="1" dirty="0" err="1" smtClean="0">
                <a:solidFill>
                  <a:schemeClr val="bg1">
                    <a:lumMod val="50000"/>
                  </a:schemeClr>
                </a:solidFill>
                <a:latin typeface="DIN-Light"/>
                <a:cs typeface="DIN-Light"/>
              </a:rPr>
              <a:t>ExecuteWithoutShims</a:t>
            </a:r>
            <a:r>
              <a:rPr lang="de-DE" sz="2800" i="1" dirty="0" smtClean="0">
                <a:solidFill>
                  <a:schemeClr val="bg1">
                    <a:lumMod val="50000"/>
                  </a:schemeClr>
                </a:solidFill>
                <a:latin typeface="DIN-Light"/>
                <a:cs typeface="DIN-Light"/>
              </a:rPr>
              <a:t>() möglich</a:t>
            </a:r>
            <a:endParaRPr lang="de-DE" sz="2800" i="1" dirty="0">
              <a:solidFill>
                <a:schemeClr val="bg1">
                  <a:lumMod val="50000"/>
                </a:schemeClr>
              </a:solidFill>
              <a:latin typeface="DIN-Light"/>
              <a:cs typeface="DIN-Light"/>
            </a:endParaRPr>
          </a:p>
          <a:p>
            <a:pPr marL="3086100" lvl="5" indent="-571500">
              <a:lnSpc>
                <a:spcPct val="150000"/>
              </a:lnSpc>
              <a:buFont typeface="Wingdings" charset="2"/>
              <a:buChar char="§"/>
              <a:defRPr/>
            </a:pPr>
            <a:endParaRPr lang="de-DE" sz="2800" dirty="0" smtClean="0">
              <a:latin typeface="DIN-Light"/>
              <a:cs typeface="DIN-Light"/>
            </a:endParaRPr>
          </a:p>
          <a:p>
            <a:pPr marL="3086100" lvl="5" indent="-571500">
              <a:lnSpc>
                <a:spcPct val="150000"/>
              </a:lnSpc>
              <a:buFont typeface="Wingdings" charset="2"/>
              <a:buChar char="§"/>
              <a:defRPr/>
            </a:pPr>
            <a:endParaRPr lang="de-DE" sz="2800" dirty="0">
              <a:latin typeface="DIN-Light"/>
              <a:cs typeface="DIN-Light"/>
            </a:endParaRPr>
          </a:p>
        </p:txBody>
      </p:sp>
    </p:spTree>
    <p:extLst>
      <p:ext uri="{BB962C8B-B14F-4D97-AF65-F5344CB8AC3E}">
        <p14:creationId xmlns:p14="http://schemas.microsoft.com/office/powerpoint/2010/main" val="178474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246188" y="1347788"/>
            <a:ext cx="10512000" cy="1441450"/>
          </a:xfrm>
        </p:spPr>
        <p:txBody>
          <a:bodyPr/>
          <a:lstStyle/>
          <a:p>
            <a:r>
              <a:rPr lang="de-DE" altLang="de-DE" dirty="0" smtClean="0"/>
              <a:t>Praxisbeispiele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6188" y="2932113"/>
            <a:ext cx="10512000" cy="5400675"/>
          </a:xfrm>
        </p:spPr>
        <p:txBody>
          <a:bodyPr/>
          <a:lstStyle/>
          <a:p>
            <a:pPr lvl="2" algn="ctr">
              <a:lnSpc>
                <a:spcPct val="200000"/>
              </a:lnSpc>
              <a:defRPr/>
            </a:pPr>
            <a:r>
              <a:rPr lang="de-DE" dirty="0" smtClean="0"/>
              <a:t>... na endlich </a:t>
            </a:r>
            <a:r>
              <a:rPr lang="de-DE" dirty="0" smtClean="0">
                <a:sym typeface="Wingdings"/>
              </a:rPr>
              <a:t>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911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246188" y="1347788"/>
            <a:ext cx="10512000" cy="1441450"/>
          </a:xfrm>
        </p:spPr>
        <p:txBody>
          <a:bodyPr/>
          <a:lstStyle/>
          <a:p>
            <a:r>
              <a:rPr lang="de-DE" altLang="de-DE" dirty="0" smtClean="0"/>
              <a:t>[</a:t>
            </a:r>
            <a:r>
              <a:rPr lang="de-DE" altLang="de-DE" dirty="0" err="1" smtClean="0"/>
              <a:t>TearDown</a:t>
            </a:r>
            <a:r>
              <a:rPr lang="de-DE" altLang="de-DE" dirty="0" smtClean="0"/>
              <a:t>]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246188" y="2932113"/>
            <a:ext cx="10512000" cy="5400675"/>
          </a:xfrm>
        </p:spPr>
        <p:txBody>
          <a:bodyPr/>
          <a:lstStyle/>
          <a:p>
            <a:pPr marL="1485900" lvl="4" indent="-571500">
              <a:lnSpc>
                <a:spcPct val="200000"/>
              </a:lnSpc>
              <a:buFont typeface="Wingdings" charset="2"/>
              <a:buChar char="§"/>
            </a:pPr>
            <a:r>
              <a:rPr lang="de-DE" altLang="de-DE" dirty="0" smtClean="0">
                <a:solidFill>
                  <a:srgbClr val="737373"/>
                </a:solidFill>
              </a:rPr>
              <a:t>Fragen?</a:t>
            </a:r>
          </a:p>
          <a:p>
            <a:pPr marL="3086100" lvl="5" indent="-571500">
              <a:lnSpc>
                <a:spcPct val="150000"/>
              </a:lnSpc>
              <a:buFont typeface="Wingdings" charset="2"/>
              <a:buChar char="§"/>
            </a:pPr>
            <a:r>
              <a:rPr lang="de-DE" altLang="de-DE" sz="2800" i="1" dirty="0" smtClean="0">
                <a:solidFill>
                  <a:srgbClr val="737373"/>
                </a:solidFill>
                <a:latin typeface="DIN-Light"/>
                <a:cs typeface="DIN-Light"/>
              </a:rPr>
              <a:t>Jetzt an mich oder später an: </a:t>
            </a:r>
            <a:br>
              <a:rPr lang="de-DE" altLang="de-DE" sz="2800" i="1" dirty="0" smtClean="0">
                <a:solidFill>
                  <a:srgbClr val="737373"/>
                </a:solidFill>
                <a:latin typeface="DIN-Light"/>
                <a:cs typeface="DIN-Light"/>
              </a:rPr>
            </a:br>
            <a:r>
              <a:rPr lang="de-DE" altLang="de-DE" sz="2800" i="1" dirty="0">
                <a:solidFill>
                  <a:srgbClr val="737373"/>
                </a:solidFill>
                <a:latin typeface="DIN-Light"/>
                <a:cs typeface="DIN-Light"/>
              </a:rPr>
              <a:t> </a:t>
            </a:r>
            <a:r>
              <a:rPr lang="de-DE" altLang="de-DE" sz="2000" i="1" dirty="0" smtClean="0">
                <a:solidFill>
                  <a:srgbClr val="737373"/>
                </a:solidFill>
                <a:latin typeface="DIN-Light"/>
                <a:cs typeface="DIN-Light"/>
                <a:hlinkClick r:id="rId2"/>
              </a:rPr>
              <a:t>kimpenhaus@devil-engineering.de</a:t>
            </a:r>
            <a:endParaRPr lang="de-DE" altLang="de-DE" sz="2000" i="1" dirty="0" smtClean="0">
              <a:solidFill>
                <a:srgbClr val="737373"/>
              </a:solidFill>
              <a:latin typeface="DIN-Light"/>
              <a:cs typeface="DIN-Light"/>
            </a:endParaRPr>
          </a:p>
          <a:p>
            <a:pPr marL="1485900" lvl="4" indent="-571500">
              <a:lnSpc>
                <a:spcPct val="150000"/>
              </a:lnSpc>
              <a:buFont typeface="Wingdings" charset="2"/>
              <a:buChar char="§"/>
            </a:pPr>
            <a:r>
              <a:rPr lang="de-DE" altLang="de-DE" sz="3800" dirty="0" smtClean="0">
                <a:solidFill>
                  <a:srgbClr val="737373"/>
                </a:solidFill>
                <a:latin typeface="DIN-Light"/>
                <a:cs typeface="DIN-Light"/>
              </a:rPr>
              <a:t>Folien:	</a:t>
            </a:r>
            <a:r>
              <a:rPr lang="de-DE" altLang="de-DE" sz="2000" i="1" dirty="0" smtClean="0">
                <a:solidFill>
                  <a:srgbClr val="737373"/>
                </a:solidFill>
                <a:latin typeface="DIN-Light"/>
                <a:cs typeface="DIN-Light"/>
                <a:hlinkClick r:id="rId3"/>
              </a:rPr>
              <a:t>http://www.5Minds.de/events.html</a:t>
            </a:r>
            <a:endParaRPr lang="de-DE" altLang="de-DE" sz="2000" i="1" dirty="0" smtClean="0">
              <a:solidFill>
                <a:srgbClr val="737373"/>
              </a:solidFill>
              <a:latin typeface="DIN-Light"/>
              <a:cs typeface="DIN-Light"/>
            </a:endParaRPr>
          </a:p>
          <a:p>
            <a:pPr marL="1485900" lvl="4" indent="-571500">
              <a:lnSpc>
                <a:spcPct val="150000"/>
              </a:lnSpc>
              <a:buFont typeface="Wingdings" charset="2"/>
              <a:buChar char="§"/>
            </a:pPr>
            <a:r>
              <a:rPr lang="de-DE" altLang="de-DE" sz="3800" dirty="0" smtClean="0">
                <a:solidFill>
                  <a:srgbClr val="737373"/>
                </a:solidFill>
                <a:latin typeface="DIN-Light"/>
                <a:cs typeface="DIN-Light"/>
              </a:rPr>
              <a:t>Code: 	</a:t>
            </a:r>
            <a:r>
              <a:rPr lang="de-DE" altLang="de-DE" sz="2000" i="1" dirty="0" smtClean="0">
                <a:solidFill>
                  <a:srgbClr val="737373"/>
                </a:solidFill>
                <a:latin typeface="DIN-Light"/>
                <a:cs typeface="DIN-Light"/>
                <a:hlinkClick r:id="rId4"/>
              </a:rPr>
              <a:t>https://github.com/5minds/fe_fakes</a:t>
            </a:r>
            <a:endParaRPr lang="de-DE" altLang="de-DE" sz="2000" i="1" dirty="0">
              <a:solidFill>
                <a:srgbClr val="737373"/>
              </a:solidFill>
              <a:latin typeface="DIN-Light"/>
              <a:cs typeface="DIN-Light"/>
            </a:endParaRPr>
          </a:p>
          <a:p>
            <a:pPr lvl="4" algn="ctr">
              <a:lnSpc>
                <a:spcPct val="250000"/>
              </a:lnSpc>
            </a:pPr>
            <a:r>
              <a:rPr lang="de-DE" altLang="de-DE" sz="3800" dirty="0" smtClean="0">
                <a:solidFill>
                  <a:srgbClr val="737373"/>
                </a:solidFill>
                <a:latin typeface="DIN-Light"/>
                <a:cs typeface="DIN-Light"/>
              </a:rPr>
              <a:t>Danke für Eure Aufmerksamkeit!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246188" y="1347788"/>
            <a:ext cx="10512425" cy="1441450"/>
          </a:xfrm>
        </p:spPr>
        <p:txBody>
          <a:bodyPr/>
          <a:lstStyle/>
          <a:p>
            <a:r>
              <a:rPr lang="de-DE" altLang="de-DE" dirty="0" smtClean="0"/>
              <a:t>Wer bin ich</a:t>
            </a:r>
          </a:p>
        </p:txBody>
      </p:sp>
      <p:pic>
        <p:nvPicPr>
          <p:cNvPr id="6" name="Bild 5" descr="3403-125_640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012" y="5147444"/>
            <a:ext cx="2438400" cy="330327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246188" y="2932113"/>
            <a:ext cx="10502923" cy="5400675"/>
          </a:xfrm>
        </p:spPr>
        <p:txBody>
          <a:bodyPr/>
          <a:lstStyle/>
          <a:p>
            <a:pPr marL="1485900" lvl="4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altLang="de-DE" dirty="0" smtClean="0">
                <a:solidFill>
                  <a:srgbClr val="737373"/>
                </a:solidFill>
              </a:rPr>
              <a:t>Computer-</a:t>
            </a:r>
            <a:r>
              <a:rPr lang="de-DE" altLang="de-DE" dirty="0" err="1" smtClean="0">
                <a:solidFill>
                  <a:srgbClr val="737373"/>
                </a:solidFill>
              </a:rPr>
              <a:t>Geek</a:t>
            </a:r>
            <a:r>
              <a:rPr lang="de-DE" altLang="de-DE" dirty="0" smtClean="0">
                <a:solidFill>
                  <a:srgbClr val="737373"/>
                </a:solidFill>
              </a:rPr>
              <a:t> seit 3 Dekaden</a:t>
            </a:r>
          </a:p>
          <a:p>
            <a:pPr marL="1485900" lvl="4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altLang="de-DE" dirty="0" smtClean="0">
                <a:solidFill>
                  <a:srgbClr val="737373"/>
                </a:solidFill>
              </a:rPr>
              <a:t>15 Jahre Professional – 6 davon selbständig</a:t>
            </a:r>
          </a:p>
          <a:p>
            <a:pPr marL="1485900" lvl="4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altLang="de-DE" dirty="0" smtClean="0">
                <a:solidFill>
                  <a:srgbClr val="737373"/>
                </a:solidFill>
              </a:rPr>
              <a:t>Horror-Film Fan</a:t>
            </a:r>
          </a:p>
          <a:p>
            <a:pPr marL="1485900" lvl="4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altLang="de-DE" dirty="0" smtClean="0">
                <a:solidFill>
                  <a:srgbClr val="737373"/>
                </a:solidFill>
              </a:rPr>
              <a:t>Monk (</a:t>
            </a:r>
            <a:r>
              <a:rPr lang="de-DE" altLang="de-DE" dirty="0" err="1" smtClean="0">
                <a:solidFill>
                  <a:srgbClr val="737373"/>
                </a:solidFill>
              </a:rPr>
              <a:t>ig</a:t>
            </a:r>
            <a:r>
              <a:rPr lang="de-DE" altLang="de-DE" smtClean="0">
                <a:solidFill>
                  <a:srgbClr val="737373"/>
                </a:solidFill>
              </a:rPr>
              <a:t>)</a:t>
            </a:r>
            <a:endParaRPr lang="de-DE" altLang="de-DE" dirty="0">
              <a:solidFill>
                <a:srgbClr val="737373"/>
              </a:solidFill>
            </a:endParaRPr>
          </a:p>
          <a:p>
            <a:pPr marL="1485900" lvl="4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altLang="de-DE" dirty="0" smtClean="0">
                <a:solidFill>
                  <a:srgbClr val="737373"/>
                </a:solidFill>
              </a:rPr>
              <a:t>Straight Edge</a:t>
            </a:r>
            <a:endParaRPr lang="de-DE" altLang="de-DE" dirty="0">
              <a:solidFill>
                <a:srgbClr val="737373"/>
              </a:solidFill>
            </a:endParaRPr>
          </a:p>
          <a:p>
            <a:pPr marL="1485900" lvl="4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altLang="de-DE" dirty="0" smtClean="0">
                <a:solidFill>
                  <a:srgbClr val="737373"/>
                </a:solidFill>
              </a:rPr>
              <a:t>Vegetarier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246188" y="1347788"/>
            <a:ext cx="10512425" cy="1441450"/>
          </a:xfrm>
        </p:spPr>
        <p:txBody>
          <a:bodyPr/>
          <a:lstStyle/>
          <a:p>
            <a:r>
              <a:rPr lang="de-DE" altLang="de-DE" smtClean="0"/>
              <a:t>[Setup]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246188" y="2932113"/>
            <a:ext cx="10512425" cy="5400675"/>
          </a:xfrm>
        </p:spPr>
        <p:txBody>
          <a:bodyPr/>
          <a:lstStyle/>
          <a:p>
            <a:pPr marL="1485900" lvl="4" indent="-5715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de-DE" altLang="de-DE" dirty="0" smtClean="0">
                <a:solidFill>
                  <a:srgbClr val="737373"/>
                </a:solidFill>
              </a:rPr>
              <a:t>Theorie</a:t>
            </a:r>
          </a:p>
          <a:p>
            <a:pPr marL="3086100" lvl="5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altLang="de-DE" sz="2800" i="1" dirty="0">
                <a:solidFill>
                  <a:srgbClr val="737373"/>
                </a:solidFill>
                <a:latin typeface="DIN-Light"/>
                <a:cs typeface="DIN-Light"/>
              </a:rPr>
              <a:t>Was </a:t>
            </a:r>
            <a:r>
              <a:rPr lang="de-DE" altLang="de-DE" sz="2800" i="1" dirty="0" smtClean="0">
                <a:solidFill>
                  <a:srgbClr val="737373"/>
                </a:solidFill>
                <a:latin typeface="DIN-Light"/>
                <a:cs typeface="DIN-Light"/>
              </a:rPr>
              <a:t>/ Warum / Wie</a:t>
            </a:r>
          </a:p>
          <a:p>
            <a:pPr marL="1485900" lvl="4" indent="-5715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de-DE" altLang="de-DE" dirty="0" smtClean="0">
                <a:solidFill>
                  <a:srgbClr val="737373"/>
                </a:solidFill>
              </a:rPr>
              <a:t>Praxis</a:t>
            </a:r>
          </a:p>
          <a:p>
            <a:pPr marL="3028950" lvl="5" indent="-514350">
              <a:lnSpc>
                <a:spcPts val="4500"/>
              </a:lnSpc>
              <a:buFont typeface="+mj-lt"/>
              <a:buAutoNum type="arabicPeriod"/>
            </a:pPr>
            <a:r>
              <a:rPr lang="de-DE" altLang="de-DE" sz="2800" i="1" dirty="0" err="1" smtClean="0">
                <a:solidFill>
                  <a:srgbClr val="737373"/>
                </a:solidFill>
                <a:latin typeface="DIN-Light"/>
                <a:cs typeface="DIN-Light"/>
              </a:rPr>
              <a:t>Configuration</a:t>
            </a:r>
            <a:endParaRPr lang="de-DE" altLang="de-DE" sz="2800" i="1" dirty="0" smtClean="0">
              <a:solidFill>
                <a:srgbClr val="737373"/>
              </a:solidFill>
              <a:latin typeface="DIN-Light"/>
              <a:cs typeface="DIN-Light"/>
            </a:endParaRPr>
          </a:p>
          <a:p>
            <a:pPr marL="3028950" lvl="5" indent="-514350">
              <a:lnSpc>
                <a:spcPts val="4500"/>
              </a:lnSpc>
              <a:buFont typeface="+mj-lt"/>
              <a:buAutoNum type="arabicPeriod"/>
            </a:pPr>
            <a:r>
              <a:rPr lang="de-DE" altLang="de-DE" sz="2800" i="1" dirty="0" err="1" smtClean="0">
                <a:solidFill>
                  <a:srgbClr val="737373"/>
                </a:solidFill>
                <a:latin typeface="DIN-Light"/>
                <a:cs typeface="DIN-Light"/>
              </a:rPr>
              <a:t>Casuals</a:t>
            </a:r>
            <a:r>
              <a:rPr lang="de-DE" altLang="de-DE" sz="2800" i="1" dirty="0" smtClean="0">
                <a:solidFill>
                  <a:srgbClr val="737373"/>
                </a:solidFill>
                <a:latin typeface="DIN-Light"/>
                <a:cs typeface="DIN-Light"/>
              </a:rPr>
              <a:t> (</a:t>
            </a:r>
            <a:r>
              <a:rPr lang="de-DE" altLang="de-DE" sz="2800" i="1" dirty="0" err="1" smtClean="0">
                <a:solidFill>
                  <a:srgbClr val="737373"/>
                </a:solidFill>
                <a:latin typeface="DIN-Light"/>
                <a:cs typeface="DIN-Light"/>
              </a:rPr>
              <a:t>DateTime</a:t>
            </a:r>
            <a:r>
              <a:rPr lang="de-DE" altLang="de-DE" sz="2800" i="1" dirty="0" smtClean="0">
                <a:solidFill>
                  <a:srgbClr val="737373"/>
                </a:solidFill>
                <a:latin typeface="DIN-Light"/>
                <a:cs typeface="DIN-Light"/>
              </a:rPr>
              <a:t>, Events, </a:t>
            </a:r>
            <a:r>
              <a:rPr lang="de-DE" altLang="de-DE" sz="2800" i="1" dirty="0" err="1" smtClean="0">
                <a:solidFill>
                  <a:srgbClr val="737373"/>
                </a:solidFill>
                <a:latin typeface="DIN-Light"/>
                <a:cs typeface="DIN-Light"/>
              </a:rPr>
              <a:t>Static</a:t>
            </a:r>
            <a:r>
              <a:rPr lang="de-DE" altLang="de-DE" sz="2800" i="1" dirty="0" err="1">
                <a:solidFill>
                  <a:srgbClr val="737373"/>
                </a:solidFill>
                <a:latin typeface="DIN-Light"/>
                <a:cs typeface="DIN-Light"/>
              </a:rPr>
              <a:t>s</a:t>
            </a:r>
            <a:r>
              <a:rPr lang="de-DE" altLang="de-DE" sz="2800" i="1" dirty="0" smtClean="0">
                <a:solidFill>
                  <a:srgbClr val="737373"/>
                </a:solidFill>
                <a:latin typeface="DIN-Light"/>
                <a:cs typeface="DIN-Light"/>
              </a:rPr>
              <a:t>, </a:t>
            </a:r>
            <a:r>
              <a:rPr lang="de-DE" altLang="de-DE" sz="2800" i="1" dirty="0" err="1" smtClean="0">
                <a:solidFill>
                  <a:srgbClr val="737373"/>
                </a:solidFill>
                <a:latin typeface="DIN-Light"/>
                <a:cs typeface="DIN-Light"/>
              </a:rPr>
              <a:t>ctor</a:t>
            </a:r>
            <a:r>
              <a:rPr lang="de-DE" altLang="de-DE" sz="2800" i="1" dirty="0" smtClean="0">
                <a:solidFill>
                  <a:srgbClr val="737373"/>
                </a:solidFill>
                <a:latin typeface="DIN-Light"/>
                <a:cs typeface="DIN-Light"/>
              </a:rPr>
              <a:t> …)</a:t>
            </a:r>
          </a:p>
          <a:p>
            <a:pPr marL="3028950" lvl="5" indent="-514350">
              <a:lnSpc>
                <a:spcPts val="4500"/>
              </a:lnSpc>
              <a:buFont typeface="+mj-lt"/>
              <a:buAutoNum type="arabicPeriod"/>
            </a:pPr>
            <a:r>
              <a:rPr lang="de-DE" altLang="de-DE" sz="2800" i="1" dirty="0" smtClean="0">
                <a:solidFill>
                  <a:srgbClr val="737373"/>
                </a:solidFill>
                <a:latin typeface="DIN-Light"/>
                <a:cs typeface="DIN-Light"/>
              </a:rPr>
              <a:t>Datenbank (</a:t>
            </a:r>
            <a:r>
              <a:rPr lang="de-DE" altLang="de-DE" sz="2800" i="1" dirty="0" err="1" smtClean="0">
                <a:solidFill>
                  <a:srgbClr val="737373"/>
                </a:solidFill>
                <a:latin typeface="DIN-Light"/>
                <a:cs typeface="DIN-Light"/>
              </a:rPr>
              <a:t>Entity</a:t>
            </a:r>
            <a:r>
              <a:rPr lang="de-DE" altLang="de-DE" sz="2800" i="1" dirty="0" smtClean="0">
                <a:solidFill>
                  <a:srgbClr val="737373"/>
                </a:solidFill>
                <a:latin typeface="DIN-Light"/>
                <a:cs typeface="DIN-Light"/>
              </a:rPr>
              <a:t> Framework)</a:t>
            </a:r>
          </a:p>
          <a:p>
            <a:pPr marL="3028950" lvl="5" indent="-514350">
              <a:lnSpc>
                <a:spcPts val="4500"/>
              </a:lnSpc>
              <a:buFont typeface="+mj-lt"/>
              <a:buAutoNum type="arabicPeriod"/>
            </a:pPr>
            <a:r>
              <a:rPr lang="de-DE" altLang="de-DE" sz="2800" i="1" dirty="0" err="1" smtClean="0">
                <a:solidFill>
                  <a:srgbClr val="737373"/>
                </a:solidFill>
                <a:latin typeface="DIN-Light"/>
                <a:cs typeface="DIN-Light"/>
              </a:rPr>
              <a:t>HttpContext</a:t>
            </a:r>
            <a:endParaRPr lang="de-DE" altLang="de-DE" sz="2800" i="1" dirty="0" smtClean="0">
              <a:solidFill>
                <a:srgbClr val="737373"/>
              </a:solidFill>
              <a:latin typeface="DIN-Light"/>
              <a:cs typeface="DIN-Light"/>
            </a:endParaRPr>
          </a:p>
          <a:p>
            <a:endParaRPr lang="de-DE" altLang="de-DE" dirty="0" smtClean="0"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51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6188" y="1348408"/>
            <a:ext cx="10512796" cy="1440160"/>
          </a:xfrm>
        </p:spPr>
        <p:txBody>
          <a:bodyPr/>
          <a:lstStyle/>
          <a:p>
            <a:r>
              <a:rPr lang="de-DE" dirty="0" smtClean="0"/>
              <a:t>Was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6188" y="2932584"/>
            <a:ext cx="10512796" cy="5400204"/>
          </a:xfrm>
        </p:spPr>
        <p:txBody>
          <a:bodyPr/>
          <a:lstStyle/>
          <a:p>
            <a:pPr algn="ctr"/>
            <a:r>
              <a:rPr lang="de-DE" dirty="0" smtClean="0"/>
              <a:t>… ist Microsoft </a:t>
            </a:r>
            <a:r>
              <a:rPr lang="de-DE" dirty="0" err="1" smtClean="0"/>
              <a:t>Fakes</a:t>
            </a:r>
            <a:r>
              <a:rPr lang="de-DE" baseline="30000" dirty="0" smtClean="0"/>
              <a:t>©</a:t>
            </a:r>
            <a:r>
              <a:rPr lang="de-DE" dirty="0" smtClean="0"/>
              <a:t>?</a:t>
            </a:r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r>
              <a:rPr lang="de-DE" dirty="0" smtClean="0"/>
              <a:t>„Code Isolation Framework zur Aufbereitung des </a:t>
            </a:r>
            <a:r>
              <a:rPr lang="de-DE" dirty="0" err="1" smtClean="0"/>
              <a:t>Application</a:t>
            </a:r>
            <a:r>
              <a:rPr lang="de-DE" dirty="0" smtClean="0"/>
              <a:t>-Codes für das Unit </a:t>
            </a:r>
            <a:r>
              <a:rPr lang="de-DE" dirty="0" err="1" smtClean="0"/>
              <a:t>Testing</a:t>
            </a:r>
            <a:r>
              <a:rPr lang="de-DE" dirty="0" smtClean="0"/>
              <a:t>“</a:t>
            </a:r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r>
              <a:rPr lang="de-DE" dirty="0" smtClean="0"/>
              <a:t>State </a:t>
            </a:r>
            <a:r>
              <a:rPr lang="de-DE" dirty="0" err="1" smtClean="0"/>
              <a:t>Verification</a:t>
            </a:r>
            <a:r>
              <a:rPr lang="de-DE" dirty="0" smtClean="0"/>
              <a:t> </a:t>
            </a:r>
            <a:r>
              <a:rPr lang="de-DE" sz="2000" baseline="50000" dirty="0" smtClean="0">
                <a:hlinkClick r:id="rId3"/>
              </a:rPr>
              <a:t>(</a:t>
            </a:r>
            <a:r>
              <a:rPr lang="de-DE" sz="2000" baseline="50000" dirty="0" err="1" smtClean="0">
                <a:hlinkClick r:id="rId3"/>
              </a:rPr>
              <a:t>xunitpatterns</a:t>
            </a:r>
            <a:r>
              <a:rPr lang="de-DE" sz="2000" baseline="50000" dirty="0" smtClean="0">
                <a:hlinkClick r:id="rId3"/>
              </a:rPr>
              <a:t>)</a:t>
            </a:r>
            <a:endParaRPr lang="de-DE" sz="2000" baseline="50000" dirty="0" smtClean="0"/>
          </a:p>
          <a:p>
            <a:pPr algn="ctr"/>
            <a:endParaRPr lang="de-DE" dirty="0" smtClean="0"/>
          </a:p>
          <a:p>
            <a:pPr marL="571500" indent="-571500" algn="ctr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705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246188" y="1347788"/>
            <a:ext cx="10512425" cy="1441450"/>
          </a:xfrm>
        </p:spPr>
        <p:txBody>
          <a:bodyPr/>
          <a:lstStyle/>
          <a:p>
            <a:r>
              <a:rPr lang="de-DE" altLang="de-DE" dirty="0" smtClean="0"/>
              <a:t>Warum</a:t>
            </a:r>
            <a:endParaRPr lang="de-DE" altLang="de-DE" sz="6500" baseline="30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6187" y="2932584"/>
            <a:ext cx="10512425" cy="5400204"/>
          </a:xfrm>
        </p:spPr>
        <p:txBody>
          <a:bodyPr/>
          <a:lstStyle/>
          <a:p>
            <a:pPr algn="ctr"/>
            <a:r>
              <a:rPr lang="de-DE" dirty="0" smtClean="0"/>
              <a:t>… wurde Microsoft </a:t>
            </a:r>
            <a:r>
              <a:rPr lang="de-DE" dirty="0" err="1" smtClean="0"/>
              <a:t>Fakes</a:t>
            </a:r>
            <a:r>
              <a:rPr lang="de-DE" baseline="30000" dirty="0" smtClean="0"/>
              <a:t>©</a:t>
            </a:r>
            <a:r>
              <a:rPr lang="de-DE" dirty="0" smtClean="0"/>
              <a:t> entwickelt?</a:t>
            </a:r>
          </a:p>
          <a:p>
            <a:pPr algn="ctr"/>
            <a:endParaRPr lang="de-DE" dirty="0" smtClean="0"/>
          </a:p>
          <a:p>
            <a:pPr marL="1485900" lvl="4" indent="-571500">
              <a:lnSpc>
                <a:spcPct val="200000"/>
              </a:lnSpc>
              <a:buFont typeface="Wingdings" charset="2"/>
              <a:buChar char="§"/>
            </a:pPr>
            <a:r>
              <a:rPr lang="de-DE" dirty="0" smtClean="0"/>
              <a:t>Entwicklung == Evolution </a:t>
            </a: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... auch bei Microsoft </a:t>
            </a: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  <a:sym typeface="Wingdings"/>
              </a:rPr>
              <a:t></a:t>
            </a:r>
            <a:endParaRPr lang="de-DE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485900" lvl="4" indent="-571500">
              <a:lnSpc>
                <a:spcPct val="200000"/>
              </a:lnSpc>
              <a:buFont typeface="Wingdings" charset="2"/>
              <a:buChar char="§"/>
            </a:pPr>
            <a:r>
              <a:rPr lang="de-DE" dirty="0" smtClean="0"/>
              <a:t>Optimales Laufzeitverhalten 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&lt;&gt;</a:t>
            </a:r>
            <a:r>
              <a:rPr lang="de-DE" dirty="0"/>
              <a:t> </a:t>
            </a:r>
            <a:r>
              <a:rPr lang="de-DE" dirty="0" smtClean="0"/>
              <a:t>Testbarkeit</a:t>
            </a:r>
          </a:p>
          <a:p>
            <a:pPr marL="1485900" lvl="4" indent="-571500">
              <a:lnSpc>
                <a:spcPct val="200000"/>
              </a:lnSpc>
              <a:buFont typeface="Wingdings" charset="2"/>
              <a:buChar char="§"/>
            </a:pPr>
            <a:r>
              <a:rPr lang="de-DE" dirty="0" smtClean="0"/>
              <a:t>Code </a:t>
            </a:r>
            <a:r>
              <a:rPr lang="de-DE" dirty="0"/>
              <a:t>Qualität &amp;&amp; </a:t>
            </a:r>
            <a:r>
              <a:rPr lang="de-DE" dirty="0" smtClean="0"/>
              <a:t>Komponenten/Module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246188" y="1347788"/>
            <a:ext cx="10512000" cy="1441450"/>
          </a:xfrm>
        </p:spPr>
        <p:txBody>
          <a:bodyPr/>
          <a:lstStyle/>
          <a:p>
            <a:r>
              <a:rPr lang="de-DE" altLang="de-DE" dirty="0" smtClean="0"/>
              <a:t>Wie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246188" y="2932113"/>
            <a:ext cx="10512000" cy="5689103"/>
          </a:xfrm>
        </p:spPr>
        <p:txBody>
          <a:bodyPr/>
          <a:lstStyle/>
          <a:p>
            <a:pPr algn="ctr"/>
            <a:r>
              <a:rPr lang="de-DE" altLang="de-DE" dirty="0" smtClean="0">
                <a:solidFill>
                  <a:srgbClr val="737373"/>
                </a:solidFill>
              </a:rPr>
              <a:t> … arbeitet Microsoft </a:t>
            </a:r>
            <a:r>
              <a:rPr lang="de-DE" altLang="de-DE" dirty="0" err="1" smtClean="0">
                <a:solidFill>
                  <a:srgbClr val="737373"/>
                </a:solidFill>
              </a:rPr>
              <a:t>Fakes</a:t>
            </a:r>
            <a:r>
              <a:rPr lang="de-DE" altLang="de-DE" baseline="30000" dirty="0" smtClean="0">
                <a:solidFill>
                  <a:srgbClr val="737373"/>
                </a:solidFill>
              </a:rPr>
              <a:t>©</a:t>
            </a:r>
            <a:r>
              <a:rPr lang="de-DE" altLang="de-DE" dirty="0" smtClean="0">
                <a:solidFill>
                  <a:srgbClr val="737373"/>
                </a:solidFill>
              </a:rPr>
              <a:t>?</a:t>
            </a:r>
          </a:p>
          <a:p>
            <a:pPr marL="1485900" lvl="4" indent="-571500">
              <a:lnSpc>
                <a:spcPct val="200000"/>
              </a:lnSpc>
              <a:buFont typeface="Wingdings" charset="2"/>
              <a:buChar char="§"/>
            </a:pPr>
            <a:r>
              <a:rPr lang="de-DE" altLang="de-DE" dirty="0" smtClean="0">
                <a:solidFill>
                  <a:srgbClr val="737373"/>
                </a:solidFill>
              </a:rPr>
              <a:t>Begrifflichkeiten</a:t>
            </a:r>
          </a:p>
          <a:p>
            <a:pPr marL="3086100" lvl="5" indent="-571500">
              <a:lnSpc>
                <a:spcPts val="4000"/>
              </a:lnSpc>
              <a:buFont typeface="Wingdings" charset="2"/>
              <a:buChar char="§"/>
            </a:pPr>
            <a:r>
              <a:rPr lang="de-DE" altLang="de-DE" sz="2800" i="1" dirty="0" err="1" smtClean="0">
                <a:solidFill>
                  <a:srgbClr val="737373"/>
                </a:solidFill>
                <a:latin typeface="DIN-Light"/>
                <a:cs typeface="DIN-Light"/>
              </a:rPr>
              <a:t>Stubs</a:t>
            </a:r>
            <a:endParaRPr lang="de-DE" altLang="de-DE" sz="2800" i="1" dirty="0" smtClean="0">
              <a:solidFill>
                <a:srgbClr val="737373"/>
              </a:solidFill>
              <a:latin typeface="DIN-Light"/>
              <a:cs typeface="DIN-Light"/>
            </a:endParaRPr>
          </a:p>
          <a:p>
            <a:pPr marL="3086100" lvl="5" indent="-571500">
              <a:lnSpc>
                <a:spcPts val="4000"/>
              </a:lnSpc>
              <a:buFont typeface="Wingdings" charset="2"/>
              <a:buChar char="§"/>
            </a:pPr>
            <a:r>
              <a:rPr lang="de-DE" altLang="de-DE" sz="2800" i="1" dirty="0" smtClean="0">
                <a:solidFill>
                  <a:srgbClr val="737373"/>
                </a:solidFill>
                <a:latin typeface="DIN-Light"/>
                <a:cs typeface="DIN-Light"/>
              </a:rPr>
              <a:t>Shims</a:t>
            </a:r>
          </a:p>
          <a:p>
            <a:pPr marL="1485900" lvl="4" indent="-571500">
              <a:lnSpc>
                <a:spcPct val="200000"/>
              </a:lnSpc>
              <a:buFont typeface="Wingdings" charset="2"/>
              <a:buChar char="§"/>
            </a:pPr>
            <a:r>
              <a:rPr lang="de-DE" altLang="de-DE" dirty="0" smtClean="0">
                <a:solidFill>
                  <a:srgbClr val="737373"/>
                </a:solidFill>
              </a:rPr>
              <a:t>Integration</a:t>
            </a:r>
            <a:endParaRPr lang="de-DE" altLang="de-DE" dirty="0">
              <a:solidFill>
                <a:srgbClr val="737373"/>
              </a:solidFill>
            </a:endParaRPr>
          </a:p>
          <a:p>
            <a:pPr marL="3086100" lvl="5" indent="-571500">
              <a:lnSpc>
                <a:spcPts val="4000"/>
              </a:lnSpc>
              <a:buFont typeface="Wingdings" charset="2"/>
              <a:buChar char="§"/>
            </a:pPr>
            <a:r>
              <a:rPr lang="de-DE" altLang="de-DE" sz="2800" i="1" dirty="0" smtClean="0">
                <a:solidFill>
                  <a:srgbClr val="737373"/>
                </a:solidFill>
                <a:latin typeface="DIN-Light"/>
                <a:cs typeface="DIN-Light"/>
              </a:rPr>
              <a:t>Konfiguration</a:t>
            </a:r>
          </a:p>
          <a:p>
            <a:pPr marL="3086100" lvl="5" indent="-571500">
              <a:lnSpc>
                <a:spcPts val="4000"/>
              </a:lnSpc>
              <a:buFont typeface="Wingdings" charset="2"/>
              <a:buChar char="§"/>
            </a:pPr>
            <a:r>
              <a:rPr lang="de-DE" altLang="de-DE" sz="2800" i="1" dirty="0" smtClean="0">
                <a:solidFill>
                  <a:srgbClr val="737373"/>
                </a:solidFill>
                <a:latin typeface="DIN-Light"/>
                <a:cs typeface="DIN-Light"/>
              </a:rPr>
              <a:t>Kompilation</a:t>
            </a:r>
          </a:p>
          <a:p>
            <a:pPr marL="3086100" lvl="5" indent="-571500">
              <a:lnSpc>
                <a:spcPts val="4000"/>
              </a:lnSpc>
              <a:buFont typeface="Wingdings" charset="2"/>
              <a:buChar char="§"/>
            </a:pPr>
            <a:r>
              <a:rPr lang="de-DE" altLang="de-DE" sz="2800" i="1" dirty="0" err="1" smtClean="0">
                <a:solidFill>
                  <a:srgbClr val="737373"/>
                </a:solidFill>
                <a:latin typeface="DIN-Light"/>
                <a:cs typeface="DIN-Light"/>
              </a:rPr>
              <a:t>Testing</a:t>
            </a:r>
            <a:endParaRPr lang="de-DE" altLang="de-DE" sz="2800" i="1" dirty="0" smtClean="0">
              <a:solidFill>
                <a:srgbClr val="737373"/>
              </a:solidFill>
              <a:latin typeface="DIN-Light"/>
              <a:cs typeface="DIN-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246188" y="1347788"/>
            <a:ext cx="10368780" cy="1441450"/>
          </a:xfrm>
        </p:spPr>
        <p:txBody>
          <a:bodyPr/>
          <a:lstStyle/>
          <a:p>
            <a:r>
              <a:rPr lang="de-DE" altLang="de-DE" dirty="0" err="1" smtClean="0"/>
              <a:t>Stubs</a:t>
            </a:r>
            <a:endParaRPr lang="de-DE" altLang="de-DE" dirty="0" smtClean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246188" y="2932113"/>
            <a:ext cx="10512000" cy="5400675"/>
          </a:xfrm>
        </p:spPr>
        <p:txBody>
          <a:bodyPr/>
          <a:lstStyle/>
          <a:p>
            <a:pPr marL="1485900" lvl="4" indent="-571500">
              <a:lnSpc>
                <a:spcPct val="200000"/>
              </a:lnSpc>
              <a:buFont typeface="Wingdings" charset="2"/>
              <a:buChar char="§"/>
              <a:defRPr/>
            </a:pPr>
            <a:r>
              <a:rPr lang="de-DE" dirty="0" smtClean="0"/>
              <a:t>Substitution funktionaler Bausteine </a:t>
            </a:r>
            <a:r>
              <a:rPr lang="de-DE" sz="2000" baseline="50000" dirty="0" smtClean="0">
                <a:hlinkClick r:id="rId2"/>
              </a:rPr>
              <a:t>(MSDN)</a:t>
            </a:r>
            <a:endParaRPr lang="de-DE" sz="2000" baseline="50000" dirty="0" smtClean="0"/>
          </a:p>
          <a:p>
            <a:pPr marL="3086100" lvl="5" indent="-571500">
              <a:lnSpc>
                <a:spcPct val="150000"/>
              </a:lnSpc>
              <a:buFont typeface="Wingdings" charset="2"/>
              <a:buChar char="§"/>
              <a:defRPr/>
            </a:pPr>
            <a:r>
              <a:rPr lang="de-DE" sz="2800" i="1" dirty="0">
                <a:solidFill>
                  <a:schemeClr val="bg1">
                    <a:lumMod val="50000"/>
                  </a:schemeClr>
                </a:solidFill>
                <a:latin typeface="DIN-Light"/>
                <a:cs typeface="DIN-Light"/>
              </a:rPr>
              <a:t>Substitution kann „</a:t>
            </a:r>
            <a:r>
              <a:rPr lang="de-DE" sz="2800" i="1" dirty="0" err="1">
                <a:solidFill>
                  <a:schemeClr val="bg1">
                    <a:lumMod val="50000"/>
                  </a:schemeClr>
                </a:solidFill>
                <a:latin typeface="DIN-Light"/>
                <a:cs typeface="DIN-Light"/>
              </a:rPr>
              <a:t>injected</a:t>
            </a:r>
            <a:r>
              <a:rPr lang="de-DE" sz="2800" i="1" dirty="0">
                <a:solidFill>
                  <a:schemeClr val="bg1">
                    <a:lumMod val="50000"/>
                  </a:schemeClr>
                </a:solidFill>
                <a:latin typeface="DIN-Light"/>
                <a:cs typeface="DIN-Light"/>
              </a:rPr>
              <a:t>“ </a:t>
            </a:r>
            <a:r>
              <a:rPr lang="de-DE" sz="2800" i="1" dirty="0" smtClean="0">
                <a:solidFill>
                  <a:schemeClr val="bg1">
                    <a:lumMod val="50000"/>
                  </a:schemeClr>
                </a:solidFill>
                <a:latin typeface="DIN-Light"/>
                <a:cs typeface="DIN-Light"/>
              </a:rPr>
              <a:t>werden</a:t>
            </a:r>
          </a:p>
          <a:p>
            <a:pPr marL="3086100" lvl="5" indent="-571500">
              <a:lnSpc>
                <a:spcPct val="150000"/>
              </a:lnSpc>
              <a:buFont typeface="Wingdings" charset="2"/>
              <a:buChar char="§"/>
              <a:defRPr/>
            </a:pPr>
            <a:r>
              <a:rPr lang="de-DE" sz="2800" i="1" dirty="0">
                <a:solidFill>
                  <a:schemeClr val="bg1">
                    <a:lumMod val="50000"/>
                  </a:schemeClr>
                </a:solidFill>
                <a:latin typeface="DIN-Light"/>
              </a:rPr>
              <a:t>„IOC“-like</a:t>
            </a:r>
            <a:endParaRPr lang="de-DE" sz="1000" dirty="0"/>
          </a:p>
          <a:p>
            <a:pPr marL="3086100" lvl="5" indent="-571500">
              <a:lnSpc>
                <a:spcPct val="150000"/>
              </a:lnSpc>
              <a:buFont typeface="Wingdings" charset="2"/>
              <a:buChar char="§"/>
              <a:defRPr/>
            </a:pPr>
            <a:r>
              <a:rPr lang="de-DE" sz="2800" i="1" dirty="0" smtClean="0">
                <a:solidFill>
                  <a:schemeClr val="bg1">
                    <a:lumMod val="50000"/>
                  </a:schemeClr>
                </a:solidFill>
                <a:latin typeface="DIN-Light"/>
                <a:cs typeface="DIN-Light"/>
              </a:rPr>
              <a:t>Anwendung auf ein Interface</a:t>
            </a:r>
          </a:p>
          <a:p>
            <a:pPr marL="3086100" lvl="5" indent="-571500">
              <a:lnSpc>
                <a:spcPct val="150000"/>
              </a:lnSpc>
              <a:buFont typeface="Wingdings" charset="2"/>
              <a:buChar char="§"/>
              <a:defRPr/>
            </a:pPr>
            <a:r>
              <a:rPr lang="de-DE" sz="2800" i="1" dirty="0" smtClean="0">
                <a:solidFill>
                  <a:schemeClr val="bg1">
                    <a:lumMod val="50000"/>
                  </a:schemeClr>
                </a:solidFill>
                <a:latin typeface="DIN-Light"/>
                <a:cs typeface="DIN-Light"/>
              </a:rPr>
              <a:t>Pointer Signaturen werden </a:t>
            </a:r>
            <a:r>
              <a:rPr lang="de-DE" sz="2800" i="1" u="sng" dirty="0" smtClean="0">
                <a:solidFill>
                  <a:schemeClr val="bg1">
                    <a:lumMod val="50000"/>
                  </a:schemeClr>
                </a:solidFill>
                <a:latin typeface="DIN-Light"/>
                <a:cs typeface="DIN-Light"/>
              </a:rPr>
              <a:t>nicht</a:t>
            </a:r>
            <a:r>
              <a:rPr lang="de-DE" sz="2800" i="1" dirty="0" smtClean="0">
                <a:solidFill>
                  <a:schemeClr val="bg1">
                    <a:lumMod val="50000"/>
                  </a:schemeClr>
                </a:solidFill>
                <a:latin typeface="DIN-Light"/>
                <a:cs typeface="DIN-Light"/>
              </a:rPr>
              <a:t> unterstützt!</a:t>
            </a:r>
          </a:p>
          <a:p>
            <a:pPr lvl="2">
              <a:defRPr/>
            </a:pPr>
            <a:endParaRPr lang="de-DE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246188" y="1347788"/>
            <a:ext cx="10368780" cy="1441450"/>
          </a:xfrm>
        </p:spPr>
        <p:txBody>
          <a:bodyPr/>
          <a:lstStyle/>
          <a:p>
            <a:r>
              <a:rPr lang="de-DE" altLang="de-DE" dirty="0" smtClean="0"/>
              <a:t>Shims </a:t>
            </a:r>
            <a:r>
              <a:rPr lang="de-DE" altLang="de-DE" baseline="30000" dirty="0" smtClean="0"/>
              <a:t>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6188" y="2932113"/>
            <a:ext cx="10512000" cy="5400675"/>
          </a:xfrm>
        </p:spPr>
        <p:txBody>
          <a:bodyPr/>
          <a:lstStyle/>
          <a:p>
            <a:pPr marL="1485900" lvl="4" indent="-571500">
              <a:lnSpc>
                <a:spcPct val="200000"/>
              </a:lnSpc>
              <a:buFont typeface="Wingdings" charset="2"/>
              <a:buChar char="§"/>
              <a:defRPr/>
            </a:pPr>
            <a:r>
              <a:rPr lang="de-DE" dirty="0" err="1" smtClean="0"/>
              <a:t>Runtime</a:t>
            </a:r>
            <a:r>
              <a:rPr lang="de-DE" dirty="0" smtClean="0"/>
              <a:t> </a:t>
            </a:r>
            <a:r>
              <a:rPr lang="de-DE" dirty="0" err="1" smtClean="0"/>
              <a:t>Interception</a:t>
            </a:r>
            <a:r>
              <a:rPr lang="de-DE" dirty="0" smtClean="0"/>
              <a:t> </a:t>
            </a:r>
            <a:r>
              <a:rPr lang="de-DE" sz="2000" baseline="50000" dirty="0" smtClean="0">
                <a:hlinkClick r:id="rId2"/>
              </a:rPr>
              <a:t>(MSDN)</a:t>
            </a:r>
            <a:endParaRPr lang="de-DE" sz="2000" baseline="50000" dirty="0" smtClean="0"/>
          </a:p>
          <a:p>
            <a:pPr marL="2857500" lvl="5" indent="-342900">
              <a:lnSpc>
                <a:spcPct val="150000"/>
              </a:lnSpc>
              <a:buFont typeface="Wingdings" charset="2"/>
              <a:buChar char="§"/>
              <a:defRPr/>
            </a:pPr>
            <a:r>
              <a:rPr lang="de-DE" sz="2800" i="1" dirty="0">
                <a:solidFill>
                  <a:schemeClr val="bg1">
                    <a:lumMod val="50000"/>
                  </a:schemeClr>
                </a:solidFill>
                <a:latin typeface="DIN-Light"/>
                <a:cs typeface="DIN-Light"/>
              </a:rPr>
              <a:t>Substitution kann nicht „</a:t>
            </a:r>
            <a:r>
              <a:rPr lang="de-DE" sz="2800" i="1" dirty="0" err="1">
                <a:solidFill>
                  <a:schemeClr val="bg1">
                    <a:lumMod val="50000"/>
                  </a:schemeClr>
                </a:solidFill>
                <a:latin typeface="DIN-Light"/>
                <a:cs typeface="DIN-Light"/>
              </a:rPr>
              <a:t>injected</a:t>
            </a:r>
            <a:r>
              <a:rPr lang="de-DE" sz="2800" i="1" dirty="0">
                <a:solidFill>
                  <a:schemeClr val="bg1">
                    <a:lumMod val="50000"/>
                  </a:schemeClr>
                </a:solidFill>
                <a:latin typeface="DIN-Light"/>
                <a:cs typeface="DIN-Light"/>
              </a:rPr>
              <a:t>“ werden</a:t>
            </a:r>
          </a:p>
          <a:p>
            <a:pPr marL="2857500" lvl="5" indent="-342900">
              <a:lnSpc>
                <a:spcPct val="150000"/>
              </a:lnSpc>
              <a:buFont typeface="Wingdings" charset="2"/>
              <a:buChar char="§"/>
              <a:defRPr/>
            </a:pPr>
            <a:r>
              <a:rPr lang="de-DE" sz="2800" i="1" dirty="0" smtClean="0">
                <a:solidFill>
                  <a:schemeClr val="bg1">
                    <a:lumMod val="50000"/>
                  </a:schemeClr>
                </a:solidFill>
                <a:latin typeface="DIN-Light"/>
                <a:cs typeface="DIN-Light"/>
              </a:rPr>
              <a:t>.NET </a:t>
            </a:r>
            <a:r>
              <a:rPr lang="de-DE" sz="2800" i="1" dirty="0" err="1" smtClean="0">
                <a:solidFill>
                  <a:schemeClr val="bg1">
                    <a:lumMod val="50000"/>
                  </a:schemeClr>
                </a:solidFill>
                <a:latin typeface="DIN-Light"/>
                <a:cs typeface="DIN-Light"/>
              </a:rPr>
              <a:t>Profiler</a:t>
            </a:r>
            <a:r>
              <a:rPr lang="de-DE" sz="2800" i="1" dirty="0" smtClean="0">
                <a:solidFill>
                  <a:schemeClr val="bg1">
                    <a:lumMod val="50000"/>
                  </a:schemeClr>
                </a:solidFill>
                <a:latin typeface="DIN-Light"/>
                <a:cs typeface="DIN-Light"/>
              </a:rPr>
              <a:t> leitet Aufrufe um </a:t>
            </a:r>
            <a:br>
              <a:rPr lang="de-DE" sz="2800" i="1" dirty="0" smtClean="0">
                <a:solidFill>
                  <a:schemeClr val="bg1">
                    <a:lumMod val="50000"/>
                  </a:schemeClr>
                </a:solidFill>
                <a:latin typeface="DIN-Light"/>
                <a:cs typeface="DIN-Light"/>
              </a:rPr>
            </a:br>
            <a:r>
              <a:rPr lang="de-DE" sz="2800" i="1" dirty="0" smtClean="0">
                <a:solidFill>
                  <a:schemeClr val="bg1">
                    <a:lumMod val="50000"/>
                  </a:schemeClr>
                </a:solidFill>
                <a:latin typeface="DIN-Light"/>
                <a:cs typeface="DIN-Light"/>
              </a:rPr>
              <a:t>(„</a:t>
            </a:r>
            <a:r>
              <a:rPr lang="de-DE" sz="2800" i="1" dirty="0" err="1" smtClean="0">
                <a:solidFill>
                  <a:schemeClr val="bg1">
                    <a:lumMod val="50000"/>
                  </a:schemeClr>
                </a:solidFill>
                <a:latin typeface="DIN-Light"/>
                <a:cs typeface="DIN-Light"/>
              </a:rPr>
              <a:t>Monkey</a:t>
            </a:r>
            <a:r>
              <a:rPr lang="de-DE" sz="2800" i="1" dirty="0" smtClean="0">
                <a:solidFill>
                  <a:schemeClr val="bg1">
                    <a:lumMod val="50000"/>
                  </a:schemeClr>
                </a:solidFill>
                <a:latin typeface="DIN-Light"/>
                <a:cs typeface="DIN-Light"/>
              </a:rPr>
              <a:t> </a:t>
            </a:r>
            <a:r>
              <a:rPr lang="de-DE" sz="2800" i="1" dirty="0" err="1" smtClean="0">
                <a:solidFill>
                  <a:schemeClr val="bg1">
                    <a:lumMod val="50000"/>
                  </a:schemeClr>
                </a:solidFill>
                <a:latin typeface="DIN-Light"/>
                <a:cs typeface="DIN-Light"/>
              </a:rPr>
              <a:t>Patching</a:t>
            </a:r>
            <a:r>
              <a:rPr lang="de-DE" sz="2800" i="1" dirty="0" smtClean="0">
                <a:solidFill>
                  <a:schemeClr val="bg1">
                    <a:lumMod val="50000"/>
                  </a:schemeClr>
                </a:solidFill>
                <a:latin typeface="DIN-Light"/>
                <a:cs typeface="DIN-Light"/>
              </a:rPr>
              <a:t>“)</a:t>
            </a:r>
          </a:p>
          <a:p>
            <a:pPr lvl="2">
              <a:lnSpc>
                <a:spcPct val="150000"/>
              </a:lnSpc>
              <a:defRPr/>
            </a:pPr>
            <a:endParaRPr lang="de-DE" sz="2800" dirty="0" smtClean="0"/>
          </a:p>
          <a:p>
            <a:pPr lvl="2">
              <a:lnSpc>
                <a:spcPct val="150000"/>
              </a:lnSpc>
              <a:defRPr/>
            </a:pPr>
            <a:endParaRPr lang="de-DE" sz="2800" dirty="0" smtClean="0"/>
          </a:p>
          <a:p>
            <a:pPr marL="1028700" lvl="2" indent="-571500">
              <a:buFont typeface="Wingdings" panose="05000000000000000000" pitchFamily="2" charset="2"/>
              <a:buChar char="Ø"/>
              <a:defRPr/>
            </a:pPr>
            <a:endParaRPr lang="de-D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246188" y="1347788"/>
            <a:ext cx="10368780" cy="1441450"/>
          </a:xfrm>
        </p:spPr>
        <p:txBody>
          <a:bodyPr/>
          <a:lstStyle/>
          <a:p>
            <a:r>
              <a:rPr lang="de-DE" altLang="de-DE" dirty="0"/>
              <a:t>Shims </a:t>
            </a:r>
            <a:r>
              <a:rPr lang="de-DE" altLang="de-DE" baseline="30000" dirty="0" smtClean="0"/>
              <a:t>II</a:t>
            </a:r>
            <a:endParaRPr lang="de-DE" altLang="de-DE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6188" y="2932113"/>
            <a:ext cx="10512000" cy="5400675"/>
          </a:xfrm>
        </p:spPr>
        <p:txBody>
          <a:bodyPr/>
          <a:lstStyle/>
          <a:p>
            <a:pPr lvl="2">
              <a:lnSpc>
                <a:spcPct val="150000"/>
              </a:lnSpc>
              <a:defRPr/>
            </a:pPr>
            <a:endParaRPr lang="de-DE" sz="2800" dirty="0" smtClean="0"/>
          </a:p>
          <a:p>
            <a:pPr lvl="2">
              <a:lnSpc>
                <a:spcPct val="150000"/>
              </a:lnSpc>
              <a:defRPr/>
            </a:pPr>
            <a:endParaRPr lang="de-DE" sz="2800" dirty="0" smtClean="0"/>
          </a:p>
          <a:p>
            <a:pPr marL="1028700" lvl="2" indent="-571500">
              <a:buFont typeface="Wingdings" panose="05000000000000000000" pitchFamily="2" charset="2"/>
              <a:buChar char="Ø"/>
              <a:defRPr/>
            </a:pPr>
            <a:endParaRPr lang="de-DE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210" y="2789238"/>
            <a:ext cx="6341956" cy="58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56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">
      <a:dk1>
        <a:srgbClr val="999999"/>
      </a:dk1>
      <a:lt1>
        <a:srgbClr val="EEEEEE"/>
      </a:lt1>
      <a:dk2>
        <a:srgbClr val="DCDEE0"/>
      </a:dk2>
      <a:lt2>
        <a:srgbClr val="53585F"/>
      </a:lt2>
      <a:accent1>
        <a:srgbClr val="0365C0"/>
      </a:accent1>
      <a:accent2>
        <a:srgbClr val="00882B"/>
      </a:accent2>
      <a:accent3>
        <a:srgbClr val="F5F5F5"/>
      </a:accent3>
      <a:accent4>
        <a:srgbClr val="828282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 Theme">
      <a:majorFont>
        <a:latin typeface="DIN-Bold"/>
        <a:ea typeface="DIN-Bold"/>
        <a:cs typeface="DIN-Bold"/>
      </a:majorFont>
      <a:minorFont>
        <a:latin typeface="Helvetica"/>
        <a:ea typeface="Helvetica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5E5E5E"/>
          </a:solidFill>
          <a:prstDash val="solid"/>
          <a:miter lim="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34290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3600" b="0" i="0" u="none" strike="noStrike" cap="none" normalizeH="0" baseline="0" smtClean="0">
            <a:ln>
              <a:noFill/>
            </a:ln>
            <a:solidFill>
              <a:srgbClr val="5C554F"/>
            </a:solidFill>
            <a:effectLst/>
            <a:latin typeface="Bradley Hand ITC TT-Bold" charset="0"/>
            <a:ea typeface="Bradley Hand ITC TT-Bold" charset="0"/>
            <a:cs typeface="Bradley Hand ITC TT-Bold" charset="0"/>
            <a:sym typeface="Bradley Hand ITC TT-Bol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5E5E5E"/>
          </a:solidFill>
          <a:prstDash val="solid"/>
          <a:miter lim="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34290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3600" b="0" i="0" u="none" strike="noStrike" cap="none" normalizeH="0" baseline="0" smtClean="0">
            <a:ln>
              <a:noFill/>
            </a:ln>
            <a:solidFill>
              <a:srgbClr val="5C554F"/>
            </a:solidFill>
            <a:effectLst/>
            <a:latin typeface="Bradley Hand ITC TT-Bold" charset="0"/>
            <a:ea typeface="Bradley Hand ITC TT-Bold" charset="0"/>
            <a:cs typeface="Bradley Hand ITC TT-Bold" charset="0"/>
            <a:sym typeface="Bradley Hand ITC TT-Bold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</Words>
  <Application>Microsoft Office PowerPoint</Application>
  <PresentationFormat>Custom</PresentationFormat>
  <Paragraphs>92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Bradley Hand ITC TT-Bold</vt:lpstr>
      <vt:lpstr>Courier New</vt:lpstr>
      <vt:lpstr>DIN-Bold</vt:lpstr>
      <vt:lpstr>DIN-Light</vt:lpstr>
      <vt:lpstr>Helvetica</vt:lpstr>
      <vt:lpstr>Lucida Grande</vt:lpstr>
      <vt:lpstr>Wingdings</vt:lpstr>
      <vt:lpstr>Office Theme</vt:lpstr>
      <vt:lpstr>Fake the Unfakeable</vt:lpstr>
      <vt:lpstr>Wer bin ich</vt:lpstr>
      <vt:lpstr>[Setup]</vt:lpstr>
      <vt:lpstr>Was</vt:lpstr>
      <vt:lpstr>Warum</vt:lpstr>
      <vt:lpstr>Wie</vt:lpstr>
      <vt:lpstr>Stubs</vt:lpstr>
      <vt:lpstr>Shims I</vt:lpstr>
      <vt:lpstr>Shims II</vt:lpstr>
      <vt:lpstr>Konfiguration</vt:lpstr>
      <vt:lpstr>Kompilation</vt:lpstr>
      <vt:lpstr>Testing</vt:lpstr>
      <vt:lpstr>Praxisbeispiele</vt:lpstr>
      <vt:lpstr>[TearDown]</vt:lpstr>
    </vt:vector>
  </TitlesOfParts>
  <Company>dev.IL engineering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Fakes</dc:title>
  <dc:creator>Marcus Kimpenhaus</dc:creator>
  <cp:keywords>.NET, Unit Testing, Stubs, Shims</cp:keywords>
  <cp:lastModifiedBy>Marcus Kimpenhaus</cp:lastModifiedBy>
  <cp:revision>100</cp:revision>
  <dcterms:modified xsi:type="dcterms:W3CDTF">2014-06-12T13:27:20Z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