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70" r:id="rId4"/>
    <p:sldId id="271" r:id="rId5"/>
    <p:sldId id="274" r:id="rId6"/>
    <p:sldId id="281" r:id="rId7"/>
    <p:sldId id="265" r:id="rId8"/>
    <p:sldId id="280" r:id="rId9"/>
    <p:sldId id="282" r:id="rId10"/>
    <p:sldId id="283" r:id="rId11"/>
    <p:sldId id="284" r:id="rId12"/>
    <p:sldId id="279" r:id="rId13"/>
    <p:sldId id="278" r:id="rId14"/>
    <p:sldId id="285" r:id="rId15"/>
    <p:sldId id="267"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1A02A-7235-4AB0-A0E6-60841D6DE2FC}" type="datetimeFigureOut">
              <a:rPr lang="en-US" smtClean="0"/>
              <a:t>6/13/2022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E24B8-2D85-44E4-A104-DEA8386074C3}" type="slidenum">
              <a:rPr lang="en-US" smtClean="0"/>
              <a:t>‹#›</a:t>
            </a:fld>
            <a:endParaRPr lang="en-US"/>
          </a:p>
        </p:txBody>
      </p:sp>
    </p:spTree>
    <p:extLst>
      <p:ext uri="{BB962C8B-B14F-4D97-AF65-F5344CB8AC3E}">
        <p14:creationId xmlns:p14="http://schemas.microsoft.com/office/powerpoint/2010/main" val="3028820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2175-C678-41B6-9148-86DDF768C3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0459C1-8A19-4DFB-8B0D-8D5404169D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F1B515-5C2C-4527-B771-2023D9A3BD44}"/>
              </a:ext>
            </a:extLst>
          </p:cNvPr>
          <p:cNvSpPr>
            <a:spLocks noGrp="1"/>
          </p:cNvSpPr>
          <p:nvPr>
            <p:ph type="dt" sz="half" idx="10"/>
          </p:nvPr>
        </p:nvSpPr>
        <p:spPr/>
        <p:txBody>
          <a:bodyPr/>
          <a:lstStyle/>
          <a:p>
            <a:fld id="{42CD596D-523F-4575-8FE3-95D3020E57F4}" type="datetime1">
              <a:rPr lang="en-US" smtClean="0"/>
              <a:t>6/13/2022</a:t>
            </a:fld>
            <a:endParaRPr lang="en-US"/>
          </a:p>
        </p:txBody>
      </p:sp>
      <p:sp>
        <p:nvSpPr>
          <p:cNvPr id="5" name="Footer Placeholder 4">
            <a:extLst>
              <a:ext uri="{FF2B5EF4-FFF2-40B4-BE49-F238E27FC236}">
                <a16:creationId xmlns:a16="http://schemas.microsoft.com/office/drawing/2014/main" id="{3FE446B1-69A9-4051-AF8C-B913F445B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2CDBD-5B74-4A41-A906-FB9712FAEF56}"/>
              </a:ext>
            </a:extLst>
          </p:cNvPr>
          <p:cNvSpPr>
            <a:spLocks noGrp="1"/>
          </p:cNvSpPr>
          <p:nvPr>
            <p:ph type="sldNum" sz="quarter" idx="12"/>
          </p:nvPr>
        </p:nvSpPr>
        <p:spPr/>
        <p:txBody>
          <a:bodyPr/>
          <a:lstStyle/>
          <a:p>
            <a:fld id="{2F050512-D934-43CA-A84A-C366EABA9236}" type="slidenum">
              <a:rPr lang="en-US" smtClean="0"/>
              <a:t>‹#›</a:t>
            </a:fld>
            <a:endParaRPr lang="en-US"/>
          </a:p>
        </p:txBody>
      </p:sp>
    </p:spTree>
    <p:extLst>
      <p:ext uri="{BB962C8B-B14F-4D97-AF65-F5344CB8AC3E}">
        <p14:creationId xmlns:p14="http://schemas.microsoft.com/office/powerpoint/2010/main" val="1216825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3377-C3ED-4D6B-A9A1-DE767E00C4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699655-8D7C-4E29-9C6D-613C282B62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250B1-5B08-4F9E-9612-E17D3D492C6C}"/>
              </a:ext>
            </a:extLst>
          </p:cNvPr>
          <p:cNvSpPr>
            <a:spLocks noGrp="1"/>
          </p:cNvSpPr>
          <p:nvPr>
            <p:ph type="dt" sz="half" idx="10"/>
          </p:nvPr>
        </p:nvSpPr>
        <p:spPr/>
        <p:txBody>
          <a:bodyPr/>
          <a:lstStyle/>
          <a:p>
            <a:fld id="{C0FFC117-88A8-4007-8AED-AE8984E30A14}" type="datetime1">
              <a:rPr lang="en-US" smtClean="0"/>
              <a:t>6/13/2022</a:t>
            </a:fld>
            <a:endParaRPr lang="en-US"/>
          </a:p>
        </p:txBody>
      </p:sp>
      <p:sp>
        <p:nvSpPr>
          <p:cNvPr id="5" name="Footer Placeholder 4">
            <a:extLst>
              <a:ext uri="{FF2B5EF4-FFF2-40B4-BE49-F238E27FC236}">
                <a16:creationId xmlns:a16="http://schemas.microsoft.com/office/drawing/2014/main" id="{83941594-30B3-45D9-95A4-614279A6A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0A5DE-92B5-4E74-A18E-A223C392C118}"/>
              </a:ext>
            </a:extLst>
          </p:cNvPr>
          <p:cNvSpPr>
            <a:spLocks noGrp="1"/>
          </p:cNvSpPr>
          <p:nvPr>
            <p:ph type="sldNum" sz="quarter" idx="12"/>
          </p:nvPr>
        </p:nvSpPr>
        <p:spPr/>
        <p:txBody>
          <a:bodyPr/>
          <a:lstStyle/>
          <a:p>
            <a:fld id="{2F050512-D934-43CA-A84A-C366EABA9236}" type="slidenum">
              <a:rPr lang="en-US" smtClean="0"/>
              <a:t>‹#›</a:t>
            </a:fld>
            <a:endParaRPr lang="en-US"/>
          </a:p>
        </p:txBody>
      </p:sp>
    </p:spTree>
    <p:extLst>
      <p:ext uri="{BB962C8B-B14F-4D97-AF65-F5344CB8AC3E}">
        <p14:creationId xmlns:p14="http://schemas.microsoft.com/office/powerpoint/2010/main" val="492995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7881B8-7647-40E4-91B0-34B7B7AF92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43A514-9B48-451B-BF4C-5EA6C3A73B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C1269-0414-4231-BD7B-CF4BA81298BF}"/>
              </a:ext>
            </a:extLst>
          </p:cNvPr>
          <p:cNvSpPr>
            <a:spLocks noGrp="1"/>
          </p:cNvSpPr>
          <p:nvPr>
            <p:ph type="dt" sz="half" idx="10"/>
          </p:nvPr>
        </p:nvSpPr>
        <p:spPr/>
        <p:txBody>
          <a:bodyPr/>
          <a:lstStyle/>
          <a:p>
            <a:fld id="{410CEFF3-FBC3-4BC9-AE15-1258BF604D69}" type="datetime1">
              <a:rPr lang="en-US" smtClean="0"/>
              <a:t>6/13/2022</a:t>
            </a:fld>
            <a:endParaRPr lang="en-US"/>
          </a:p>
        </p:txBody>
      </p:sp>
      <p:sp>
        <p:nvSpPr>
          <p:cNvPr id="5" name="Footer Placeholder 4">
            <a:extLst>
              <a:ext uri="{FF2B5EF4-FFF2-40B4-BE49-F238E27FC236}">
                <a16:creationId xmlns:a16="http://schemas.microsoft.com/office/drawing/2014/main" id="{DF72EFDE-9131-4DD7-A084-D06229B4E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A8BDE7-AFF7-4119-9A75-DEC91DCEF026}"/>
              </a:ext>
            </a:extLst>
          </p:cNvPr>
          <p:cNvSpPr>
            <a:spLocks noGrp="1"/>
          </p:cNvSpPr>
          <p:nvPr>
            <p:ph type="sldNum" sz="quarter" idx="12"/>
          </p:nvPr>
        </p:nvSpPr>
        <p:spPr/>
        <p:txBody>
          <a:bodyPr/>
          <a:lstStyle/>
          <a:p>
            <a:fld id="{2F050512-D934-43CA-A84A-C366EABA9236}" type="slidenum">
              <a:rPr lang="en-US" smtClean="0"/>
              <a:t>‹#›</a:t>
            </a:fld>
            <a:endParaRPr lang="en-US"/>
          </a:p>
        </p:txBody>
      </p:sp>
    </p:spTree>
    <p:extLst>
      <p:ext uri="{BB962C8B-B14F-4D97-AF65-F5344CB8AC3E}">
        <p14:creationId xmlns:p14="http://schemas.microsoft.com/office/powerpoint/2010/main" val="2545081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3917-96B4-483D-8A45-0801206C6D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0A580-8A09-4F6C-ADDB-C508CE1329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00AFB6-5875-4452-95C1-7C42A720F325}"/>
              </a:ext>
            </a:extLst>
          </p:cNvPr>
          <p:cNvSpPr>
            <a:spLocks noGrp="1"/>
          </p:cNvSpPr>
          <p:nvPr>
            <p:ph type="dt" sz="half" idx="10"/>
          </p:nvPr>
        </p:nvSpPr>
        <p:spPr/>
        <p:txBody>
          <a:bodyPr/>
          <a:lstStyle/>
          <a:p>
            <a:fld id="{A1EA7D5F-0C3A-4C73-B729-09421D177F18}" type="datetime1">
              <a:rPr lang="en-US" smtClean="0"/>
              <a:t>6/13/2022</a:t>
            </a:fld>
            <a:endParaRPr lang="en-US"/>
          </a:p>
        </p:txBody>
      </p:sp>
      <p:sp>
        <p:nvSpPr>
          <p:cNvPr id="5" name="Footer Placeholder 4">
            <a:extLst>
              <a:ext uri="{FF2B5EF4-FFF2-40B4-BE49-F238E27FC236}">
                <a16:creationId xmlns:a16="http://schemas.microsoft.com/office/drawing/2014/main" id="{3B3966BF-4C71-4877-A100-72AE059BE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2A7E9-DCF9-4484-9711-C00627A9202E}"/>
              </a:ext>
            </a:extLst>
          </p:cNvPr>
          <p:cNvSpPr>
            <a:spLocks noGrp="1"/>
          </p:cNvSpPr>
          <p:nvPr>
            <p:ph type="sldNum" sz="quarter" idx="12"/>
          </p:nvPr>
        </p:nvSpPr>
        <p:spPr/>
        <p:txBody>
          <a:bodyPr/>
          <a:lstStyle/>
          <a:p>
            <a:fld id="{2F050512-D934-43CA-A84A-C366EABA9236}" type="slidenum">
              <a:rPr lang="en-US" smtClean="0"/>
              <a:t>‹#›</a:t>
            </a:fld>
            <a:endParaRPr lang="en-US"/>
          </a:p>
        </p:txBody>
      </p:sp>
    </p:spTree>
    <p:extLst>
      <p:ext uri="{BB962C8B-B14F-4D97-AF65-F5344CB8AC3E}">
        <p14:creationId xmlns:p14="http://schemas.microsoft.com/office/powerpoint/2010/main" val="322728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1C93-B299-4C90-A6DC-5B8E4C6BD1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1667C6-AC5C-4ACF-9740-370567DDBF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DA41B4-4611-4F72-9E8C-55404784F1CE}"/>
              </a:ext>
            </a:extLst>
          </p:cNvPr>
          <p:cNvSpPr>
            <a:spLocks noGrp="1"/>
          </p:cNvSpPr>
          <p:nvPr>
            <p:ph type="dt" sz="half" idx="10"/>
          </p:nvPr>
        </p:nvSpPr>
        <p:spPr/>
        <p:txBody>
          <a:bodyPr/>
          <a:lstStyle/>
          <a:p>
            <a:fld id="{9E07B7CE-B821-4D15-8252-AC72EFBB50F5}" type="datetime1">
              <a:rPr lang="en-US" smtClean="0"/>
              <a:t>6/13/2022</a:t>
            </a:fld>
            <a:endParaRPr lang="en-US"/>
          </a:p>
        </p:txBody>
      </p:sp>
      <p:sp>
        <p:nvSpPr>
          <p:cNvPr id="5" name="Footer Placeholder 4">
            <a:extLst>
              <a:ext uri="{FF2B5EF4-FFF2-40B4-BE49-F238E27FC236}">
                <a16:creationId xmlns:a16="http://schemas.microsoft.com/office/drawing/2014/main" id="{ABE2F124-4D77-4AB8-9CE8-84055588CC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703FE-0AEC-4FA4-8442-6100C71C5752}"/>
              </a:ext>
            </a:extLst>
          </p:cNvPr>
          <p:cNvSpPr>
            <a:spLocks noGrp="1"/>
          </p:cNvSpPr>
          <p:nvPr>
            <p:ph type="sldNum" sz="quarter" idx="12"/>
          </p:nvPr>
        </p:nvSpPr>
        <p:spPr/>
        <p:txBody>
          <a:bodyPr/>
          <a:lstStyle/>
          <a:p>
            <a:fld id="{2F050512-D934-43CA-A84A-C366EABA9236}" type="slidenum">
              <a:rPr lang="en-US" smtClean="0"/>
              <a:t>‹#›</a:t>
            </a:fld>
            <a:endParaRPr lang="en-US"/>
          </a:p>
        </p:txBody>
      </p:sp>
    </p:spTree>
    <p:extLst>
      <p:ext uri="{BB962C8B-B14F-4D97-AF65-F5344CB8AC3E}">
        <p14:creationId xmlns:p14="http://schemas.microsoft.com/office/powerpoint/2010/main" val="3590058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7604-6781-47BE-AE09-0492E6CFD7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657AC9-53A0-4431-AD67-B2F2AFDD3D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8979CC-1958-4A49-8E80-74160A540F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94AA9D-4EAB-4651-9340-93310F3FA63E}"/>
              </a:ext>
            </a:extLst>
          </p:cNvPr>
          <p:cNvSpPr>
            <a:spLocks noGrp="1"/>
          </p:cNvSpPr>
          <p:nvPr>
            <p:ph type="dt" sz="half" idx="10"/>
          </p:nvPr>
        </p:nvSpPr>
        <p:spPr/>
        <p:txBody>
          <a:bodyPr/>
          <a:lstStyle/>
          <a:p>
            <a:fld id="{ED5B3560-5299-4DAF-90AB-369E5937D2C1}" type="datetime1">
              <a:rPr lang="en-US" smtClean="0"/>
              <a:t>6/13/2022</a:t>
            </a:fld>
            <a:endParaRPr lang="en-US"/>
          </a:p>
        </p:txBody>
      </p:sp>
      <p:sp>
        <p:nvSpPr>
          <p:cNvPr id="6" name="Footer Placeholder 5">
            <a:extLst>
              <a:ext uri="{FF2B5EF4-FFF2-40B4-BE49-F238E27FC236}">
                <a16:creationId xmlns:a16="http://schemas.microsoft.com/office/drawing/2014/main" id="{95BB0BD0-1C18-4216-A378-2D996C2D49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44D527-5C84-4D09-A04D-BF67A706EE3C}"/>
              </a:ext>
            </a:extLst>
          </p:cNvPr>
          <p:cNvSpPr>
            <a:spLocks noGrp="1"/>
          </p:cNvSpPr>
          <p:nvPr>
            <p:ph type="sldNum" sz="quarter" idx="12"/>
          </p:nvPr>
        </p:nvSpPr>
        <p:spPr/>
        <p:txBody>
          <a:bodyPr/>
          <a:lstStyle/>
          <a:p>
            <a:fld id="{2F050512-D934-43CA-A84A-C366EABA9236}" type="slidenum">
              <a:rPr lang="en-US" smtClean="0"/>
              <a:t>‹#›</a:t>
            </a:fld>
            <a:endParaRPr lang="en-US"/>
          </a:p>
        </p:txBody>
      </p:sp>
    </p:spTree>
    <p:extLst>
      <p:ext uri="{BB962C8B-B14F-4D97-AF65-F5344CB8AC3E}">
        <p14:creationId xmlns:p14="http://schemas.microsoft.com/office/powerpoint/2010/main" val="1581714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7C30E-3954-4610-A67F-0DF0CD51D1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1B4004-C37B-4959-86BF-EAFAA6C323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301265-D72B-4223-8978-592548F3CD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63D6FC-975F-442C-A180-75F346477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5E7D2A-71D4-4418-B980-BE8951BA1B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6C5B57-F94C-41A6-828B-9CA0DA3CA96D}"/>
              </a:ext>
            </a:extLst>
          </p:cNvPr>
          <p:cNvSpPr>
            <a:spLocks noGrp="1"/>
          </p:cNvSpPr>
          <p:nvPr>
            <p:ph type="dt" sz="half" idx="10"/>
          </p:nvPr>
        </p:nvSpPr>
        <p:spPr/>
        <p:txBody>
          <a:bodyPr/>
          <a:lstStyle/>
          <a:p>
            <a:fld id="{B7D7FB00-4600-4ACD-B942-FE47EDF5B867}" type="datetime1">
              <a:rPr lang="en-US" smtClean="0"/>
              <a:t>6/13/2022</a:t>
            </a:fld>
            <a:endParaRPr lang="en-US"/>
          </a:p>
        </p:txBody>
      </p:sp>
      <p:sp>
        <p:nvSpPr>
          <p:cNvPr id="8" name="Footer Placeholder 7">
            <a:extLst>
              <a:ext uri="{FF2B5EF4-FFF2-40B4-BE49-F238E27FC236}">
                <a16:creationId xmlns:a16="http://schemas.microsoft.com/office/drawing/2014/main" id="{AD230E18-D5A2-4620-8C09-372F2BEF01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30643F-BDF9-486B-B9DF-E4422BE1A7F4}"/>
              </a:ext>
            </a:extLst>
          </p:cNvPr>
          <p:cNvSpPr>
            <a:spLocks noGrp="1"/>
          </p:cNvSpPr>
          <p:nvPr>
            <p:ph type="sldNum" sz="quarter" idx="12"/>
          </p:nvPr>
        </p:nvSpPr>
        <p:spPr/>
        <p:txBody>
          <a:bodyPr/>
          <a:lstStyle/>
          <a:p>
            <a:fld id="{2F050512-D934-43CA-A84A-C366EABA9236}" type="slidenum">
              <a:rPr lang="en-US" smtClean="0"/>
              <a:t>‹#›</a:t>
            </a:fld>
            <a:endParaRPr lang="en-US"/>
          </a:p>
        </p:txBody>
      </p:sp>
    </p:spTree>
    <p:extLst>
      <p:ext uri="{BB962C8B-B14F-4D97-AF65-F5344CB8AC3E}">
        <p14:creationId xmlns:p14="http://schemas.microsoft.com/office/powerpoint/2010/main" val="359398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1A0B-478B-4E5E-9BA7-B98ADC192A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2AA848-FE74-40B0-A1F1-B616BE7279FA}"/>
              </a:ext>
            </a:extLst>
          </p:cNvPr>
          <p:cNvSpPr>
            <a:spLocks noGrp="1"/>
          </p:cNvSpPr>
          <p:nvPr>
            <p:ph type="dt" sz="half" idx="10"/>
          </p:nvPr>
        </p:nvSpPr>
        <p:spPr/>
        <p:txBody>
          <a:bodyPr/>
          <a:lstStyle/>
          <a:p>
            <a:fld id="{2272FDD8-D986-4E56-9830-3567E2AEDF68}" type="datetime1">
              <a:rPr lang="en-US" smtClean="0"/>
              <a:t>6/13/2022</a:t>
            </a:fld>
            <a:endParaRPr lang="en-US"/>
          </a:p>
        </p:txBody>
      </p:sp>
      <p:sp>
        <p:nvSpPr>
          <p:cNvPr id="4" name="Footer Placeholder 3">
            <a:extLst>
              <a:ext uri="{FF2B5EF4-FFF2-40B4-BE49-F238E27FC236}">
                <a16:creationId xmlns:a16="http://schemas.microsoft.com/office/drawing/2014/main" id="{CCA44A39-EBE5-4C41-B226-043AED19AD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C499D5-8ADE-4657-A87F-30E572853A59}"/>
              </a:ext>
            </a:extLst>
          </p:cNvPr>
          <p:cNvSpPr>
            <a:spLocks noGrp="1"/>
          </p:cNvSpPr>
          <p:nvPr>
            <p:ph type="sldNum" sz="quarter" idx="12"/>
          </p:nvPr>
        </p:nvSpPr>
        <p:spPr/>
        <p:txBody>
          <a:bodyPr/>
          <a:lstStyle/>
          <a:p>
            <a:fld id="{2F050512-D934-43CA-A84A-C366EABA9236}" type="slidenum">
              <a:rPr lang="en-US" smtClean="0"/>
              <a:t>‹#›</a:t>
            </a:fld>
            <a:endParaRPr lang="en-US"/>
          </a:p>
        </p:txBody>
      </p:sp>
    </p:spTree>
    <p:extLst>
      <p:ext uri="{BB962C8B-B14F-4D97-AF65-F5344CB8AC3E}">
        <p14:creationId xmlns:p14="http://schemas.microsoft.com/office/powerpoint/2010/main" val="100890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7A174-B543-46BF-9143-B83954185280}"/>
              </a:ext>
            </a:extLst>
          </p:cNvPr>
          <p:cNvSpPr>
            <a:spLocks noGrp="1"/>
          </p:cNvSpPr>
          <p:nvPr>
            <p:ph type="dt" sz="half" idx="10"/>
          </p:nvPr>
        </p:nvSpPr>
        <p:spPr/>
        <p:txBody>
          <a:bodyPr/>
          <a:lstStyle/>
          <a:p>
            <a:fld id="{9544AB2C-00D6-4B40-8B39-75F84341A3C2}" type="datetime1">
              <a:rPr lang="en-US" smtClean="0"/>
              <a:t>6/13/2022</a:t>
            </a:fld>
            <a:endParaRPr lang="en-US"/>
          </a:p>
        </p:txBody>
      </p:sp>
      <p:sp>
        <p:nvSpPr>
          <p:cNvPr id="3" name="Footer Placeholder 2">
            <a:extLst>
              <a:ext uri="{FF2B5EF4-FFF2-40B4-BE49-F238E27FC236}">
                <a16:creationId xmlns:a16="http://schemas.microsoft.com/office/drawing/2014/main" id="{427766FD-8822-49E5-A7F7-466C9B2587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8E825C-5BCE-42A3-BEE0-FFAFD595E0A1}"/>
              </a:ext>
            </a:extLst>
          </p:cNvPr>
          <p:cNvSpPr>
            <a:spLocks noGrp="1"/>
          </p:cNvSpPr>
          <p:nvPr>
            <p:ph type="sldNum" sz="quarter" idx="12"/>
          </p:nvPr>
        </p:nvSpPr>
        <p:spPr/>
        <p:txBody>
          <a:bodyPr/>
          <a:lstStyle/>
          <a:p>
            <a:fld id="{2F050512-D934-43CA-A84A-C366EABA9236}" type="slidenum">
              <a:rPr lang="en-US" smtClean="0"/>
              <a:t>‹#›</a:t>
            </a:fld>
            <a:endParaRPr lang="en-US"/>
          </a:p>
        </p:txBody>
      </p:sp>
    </p:spTree>
    <p:extLst>
      <p:ext uri="{BB962C8B-B14F-4D97-AF65-F5344CB8AC3E}">
        <p14:creationId xmlns:p14="http://schemas.microsoft.com/office/powerpoint/2010/main" val="2922019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1AE85-5B9C-4B49-8093-958645D390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7F88CA-D31E-4C3A-8C2F-C56D1D4FDF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073636-A05E-47E7-909E-9143B7E6B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4BB576-F56B-4D95-89DF-CF500EAC18B9}"/>
              </a:ext>
            </a:extLst>
          </p:cNvPr>
          <p:cNvSpPr>
            <a:spLocks noGrp="1"/>
          </p:cNvSpPr>
          <p:nvPr>
            <p:ph type="dt" sz="half" idx="10"/>
          </p:nvPr>
        </p:nvSpPr>
        <p:spPr/>
        <p:txBody>
          <a:bodyPr/>
          <a:lstStyle/>
          <a:p>
            <a:fld id="{7A43911D-ED80-4C55-AECA-634B7A296497}" type="datetime1">
              <a:rPr lang="en-US" smtClean="0"/>
              <a:t>6/13/2022</a:t>
            </a:fld>
            <a:endParaRPr lang="en-US"/>
          </a:p>
        </p:txBody>
      </p:sp>
      <p:sp>
        <p:nvSpPr>
          <p:cNvPr id="6" name="Footer Placeholder 5">
            <a:extLst>
              <a:ext uri="{FF2B5EF4-FFF2-40B4-BE49-F238E27FC236}">
                <a16:creationId xmlns:a16="http://schemas.microsoft.com/office/drawing/2014/main" id="{BD6C7BC5-6861-459F-A1A5-303DEE8039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268BF3-B6CE-42DB-B7F0-0E1B792708D7}"/>
              </a:ext>
            </a:extLst>
          </p:cNvPr>
          <p:cNvSpPr>
            <a:spLocks noGrp="1"/>
          </p:cNvSpPr>
          <p:nvPr>
            <p:ph type="sldNum" sz="quarter" idx="12"/>
          </p:nvPr>
        </p:nvSpPr>
        <p:spPr/>
        <p:txBody>
          <a:bodyPr/>
          <a:lstStyle/>
          <a:p>
            <a:fld id="{2F050512-D934-43CA-A84A-C366EABA9236}" type="slidenum">
              <a:rPr lang="en-US" smtClean="0"/>
              <a:t>‹#›</a:t>
            </a:fld>
            <a:endParaRPr lang="en-US"/>
          </a:p>
        </p:txBody>
      </p:sp>
    </p:spTree>
    <p:extLst>
      <p:ext uri="{BB962C8B-B14F-4D97-AF65-F5344CB8AC3E}">
        <p14:creationId xmlns:p14="http://schemas.microsoft.com/office/powerpoint/2010/main" val="136928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02EE-F8A0-41BE-A516-C71342D27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E20CE0-2565-4682-B670-E42B2A60E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07E3D8-381B-41BF-9506-1CAE29C98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AAAC67-81EC-47EE-A095-8E670BC0FBAB}"/>
              </a:ext>
            </a:extLst>
          </p:cNvPr>
          <p:cNvSpPr>
            <a:spLocks noGrp="1"/>
          </p:cNvSpPr>
          <p:nvPr>
            <p:ph type="dt" sz="half" idx="10"/>
          </p:nvPr>
        </p:nvSpPr>
        <p:spPr/>
        <p:txBody>
          <a:bodyPr/>
          <a:lstStyle/>
          <a:p>
            <a:fld id="{741C5041-90C8-4261-A760-20A4ABD5A8CD}" type="datetime1">
              <a:rPr lang="en-US" smtClean="0"/>
              <a:t>6/13/2022</a:t>
            </a:fld>
            <a:endParaRPr lang="en-US"/>
          </a:p>
        </p:txBody>
      </p:sp>
      <p:sp>
        <p:nvSpPr>
          <p:cNvPr id="6" name="Footer Placeholder 5">
            <a:extLst>
              <a:ext uri="{FF2B5EF4-FFF2-40B4-BE49-F238E27FC236}">
                <a16:creationId xmlns:a16="http://schemas.microsoft.com/office/drawing/2014/main" id="{90F8A2D5-FCAC-448D-8E6B-B2F1DC377B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3BA11B-C53F-4990-8ABD-D86C8940C266}"/>
              </a:ext>
            </a:extLst>
          </p:cNvPr>
          <p:cNvSpPr>
            <a:spLocks noGrp="1"/>
          </p:cNvSpPr>
          <p:nvPr>
            <p:ph type="sldNum" sz="quarter" idx="12"/>
          </p:nvPr>
        </p:nvSpPr>
        <p:spPr/>
        <p:txBody>
          <a:bodyPr/>
          <a:lstStyle/>
          <a:p>
            <a:fld id="{2F050512-D934-43CA-A84A-C366EABA9236}" type="slidenum">
              <a:rPr lang="en-US" smtClean="0"/>
              <a:t>‹#›</a:t>
            </a:fld>
            <a:endParaRPr lang="en-US"/>
          </a:p>
        </p:txBody>
      </p:sp>
    </p:spTree>
    <p:extLst>
      <p:ext uri="{BB962C8B-B14F-4D97-AF65-F5344CB8AC3E}">
        <p14:creationId xmlns:p14="http://schemas.microsoft.com/office/powerpoint/2010/main" val="4133724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1C5485-CE74-44F3-898A-C834783332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490818-47D6-47A9-9847-EF4677B661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79948-30AE-41FD-946D-0B1A177516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154C1-B907-4641-BC9B-1468D7E9A97F}" type="datetime1">
              <a:rPr lang="en-US" smtClean="0"/>
              <a:t>6/13/2022</a:t>
            </a:fld>
            <a:endParaRPr lang="en-US"/>
          </a:p>
        </p:txBody>
      </p:sp>
      <p:sp>
        <p:nvSpPr>
          <p:cNvPr id="5" name="Footer Placeholder 4">
            <a:extLst>
              <a:ext uri="{FF2B5EF4-FFF2-40B4-BE49-F238E27FC236}">
                <a16:creationId xmlns:a16="http://schemas.microsoft.com/office/drawing/2014/main" id="{6D7FF1A4-86F6-4B9B-B7E7-55FC2D2667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6B3B2D-3DA5-44E5-8FE4-7EBBC1B114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050512-D934-43CA-A84A-C366EABA9236}" type="slidenum">
              <a:rPr lang="en-US" smtClean="0"/>
              <a:t>‹#›</a:t>
            </a:fld>
            <a:endParaRPr lang="en-US"/>
          </a:p>
        </p:txBody>
      </p:sp>
    </p:spTree>
    <p:extLst>
      <p:ext uri="{BB962C8B-B14F-4D97-AF65-F5344CB8AC3E}">
        <p14:creationId xmlns:p14="http://schemas.microsoft.com/office/powerpoint/2010/main" val="1409186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jpg"/><Relationship Id="rId7"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5.jpg"/><Relationship Id="rId11" Type="http://schemas.openxmlformats.org/officeDocument/2006/relationships/image" Target="../media/image20.jpeg"/><Relationship Id="rId5" Type="http://schemas.openxmlformats.org/officeDocument/2006/relationships/image" Target="../media/image14.jpg"/><Relationship Id="rId10" Type="http://schemas.openxmlformats.org/officeDocument/2006/relationships/image" Target="../media/image19.jpeg"/><Relationship Id="rId4" Type="http://schemas.openxmlformats.org/officeDocument/2006/relationships/image" Target="../media/image13.jpg"/><Relationship Id="rId9"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64B13B-C3AF-44AE-96C0-5C000F54549D}"/>
              </a:ext>
            </a:extLst>
          </p:cNvPr>
          <p:cNvSpPr>
            <a:spLocks noGrp="1"/>
          </p:cNvSpPr>
          <p:nvPr>
            <p:ph type="ctrTitle"/>
          </p:nvPr>
        </p:nvSpPr>
        <p:spPr>
          <a:xfrm>
            <a:off x="119442" y="2363602"/>
            <a:ext cx="11953107" cy="1589499"/>
          </a:xfrm>
        </p:spPr>
        <p:txBody>
          <a:bodyPr>
            <a:noAutofit/>
          </a:bodyPr>
          <a:lstStyle/>
          <a:p>
            <a:r>
              <a:rPr lang="en-IN" sz="3200" b="1" kern="0" dirty="0">
                <a:solidFill>
                  <a:srgbClr val="000000"/>
                </a:solidFill>
                <a:effectLst/>
                <a:latin typeface="Times New Roman" panose="02020603050405020304" pitchFamily="18" charset="0"/>
                <a:ea typeface="Times New Roman" panose="02020603050405020304" pitchFamily="18" charset="0"/>
              </a:rPr>
              <a:t>DESIGN </a:t>
            </a:r>
            <a:r>
              <a:rPr lang="en-IN" sz="3200" b="1" kern="0" dirty="0">
                <a:solidFill>
                  <a:srgbClr val="000000"/>
                </a:solidFill>
                <a:latin typeface="Times New Roman" panose="02020603050405020304" pitchFamily="18" charset="0"/>
                <a:ea typeface="Times New Roman" panose="02020603050405020304" pitchFamily="18" charset="0"/>
              </a:rPr>
              <a:t>AND DEVELOPMENT OF FULLY AUTONOMOUS CREWLESS PROTOTYPE MODEL SHIP</a:t>
            </a:r>
            <a:br>
              <a:rPr lang="en-IN" sz="3200" b="1" kern="0" dirty="0">
                <a:solidFill>
                  <a:srgbClr val="000000"/>
                </a:solidFill>
                <a:effectLst/>
                <a:latin typeface="Times New Roman" panose="02020603050405020304" pitchFamily="18" charset="0"/>
                <a:ea typeface="Times New Roman" panose="02020603050405020304" pitchFamily="18" charset="0"/>
              </a:rPr>
            </a:b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4">
            <a:extLst>
              <a:ext uri="{FF2B5EF4-FFF2-40B4-BE49-F238E27FC236}">
                <a16:creationId xmlns:a16="http://schemas.microsoft.com/office/drawing/2014/main" id="{2E708078-35EC-4139-9B9C-744890A86A2A}"/>
              </a:ext>
            </a:extLst>
          </p:cNvPr>
          <p:cNvSpPr>
            <a:spLocks noGrp="1"/>
          </p:cNvSpPr>
          <p:nvPr>
            <p:ph type="sldNum" sz="quarter" idx="12"/>
          </p:nvPr>
        </p:nvSpPr>
        <p:spPr>
          <a:xfrm>
            <a:off x="11371747" y="6103750"/>
            <a:ext cx="457200" cy="365125"/>
          </a:xfrm>
        </p:spPr>
        <p:txBody>
          <a:bodyPr/>
          <a:lstStyle/>
          <a:p>
            <a:fld id="{3C5ECC60-ED1E-4614-AE46-D0169A30BDC4}" type="slidenum">
              <a:rPr lang="en-IN" b="1" smtClean="0">
                <a:solidFill>
                  <a:schemeClr val="tx1"/>
                </a:solidFill>
              </a:rPr>
              <a:pPr/>
              <a:t>1</a:t>
            </a:fld>
            <a:endParaRPr lang="en-IN" b="1">
              <a:solidFill>
                <a:schemeClr val="tx1"/>
              </a:solidFill>
            </a:endParaRPr>
          </a:p>
        </p:txBody>
      </p:sp>
      <p:sp>
        <p:nvSpPr>
          <p:cNvPr id="7" name="Date Placeholder 5">
            <a:extLst>
              <a:ext uri="{FF2B5EF4-FFF2-40B4-BE49-F238E27FC236}">
                <a16:creationId xmlns:a16="http://schemas.microsoft.com/office/drawing/2014/main" id="{6F8CCB7C-3B79-43BA-B989-E767383529DE}"/>
              </a:ext>
            </a:extLst>
          </p:cNvPr>
          <p:cNvSpPr>
            <a:spLocks noGrp="1"/>
          </p:cNvSpPr>
          <p:nvPr>
            <p:ph type="dt" sz="half" idx="10"/>
          </p:nvPr>
        </p:nvSpPr>
        <p:spPr>
          <a:xfrm>
            <a:off x="141631" y="6344724"/>
            <a:ext cx="2286000" cy="365125"/>
          </a:xfrm>
        </p:spPr>
        <p:txBody>
          <a:bodyPr/>
          <a:lstStyle/>
          <a:p>
            <a:r>
              <a:rPr lang="en-US" b="1" dirty="0">
                <a:solidFill>
                  <a:schemeClr val="tx1"/>
                </a:solidFill>
              </a:rPr>
              <a:t>24/05/2022</a:t>
            </a:r>
            <a:endParaRPr lang="en-IN" b="1" dirty="0">
              <a:solidFill>
                <a:schemeClr val="tx1"/>
              </a:solidFill>
            </a:endParaRPr>
          </a:p>
        </p:txBody>
      </p:sp>
      <p:pic>
        <p:nvPicPr>
          <p:cNvPr id="11" name="Picture 10">
            <a:extLst>
              <a:ext uri="{FF2B5EF4-FFF2-40B4-BE49-F238E27FC236}">
                <a16:creationId xmlns:a16="http://schemas.microsoft.com/office/drawing/2014/main" id="{2899BB85-86FF-4D9B-905C-13B2F99BA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282" y="117450"/>
            <a:ext cx="9045431" cy="2026173"/>
          </a:xfrm>
          <a:prstGeom prst="rect">
            <a:avLst/>
          </a:prstGeom>
        </p:spPr>
      </p:pic>
      <p:sp>
        <p:nvSpPr>
          <p:cNvPr id="12" name="Subtitle 2">
            <a:extLst>
              <a:ext uri="{FF2B5EF4-FFF2-40B4-BE49-F238E27FC236}">
                <a16:creationId xmlns:a16="http://schemas.microsoft.com/office/drawing/2014/main" id="{4A151ADD-EDFC-4D57-93A3-CE5125777FA8}"/>
              </a:ext>
            </a:extLst>
          </p:cNvPr>
          <p:cNvSpPr txBox="1">
            <a:spLocks/>
          </p:cNvSpPr>
          <p:nvPr/>
        </p:nvSpPr>
        <p:spPr>
          <a:xfrm>
            <a:off x="3118816" y="4100563"/>
            <a:ext cx="3376583" cy="11793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2800" dirty="0">
              <a:latin typeface="Times New Roman" panose="02020603050405020304" pitchFamily="18" charset="0"/>
              <a:cs typeface="Times New Roman" panose="02020603050405020304" pitchFamily="18" charset="0"/>
            </a:endParaRPr>
          </a:p>
        </p:txBody>
      </p:sp>
      <p:sp>
        <p:nvSpPr>
          <p:cNvPr id="17" name="Subtitle 2">
            <a:extLst>
              <a:ext uri="{FF2B5EF4-FFF2-40B4-BE49-F238E27FC236}">
                <a16:creationId xmlns:a16="http://schemas.microsoft.com/office/drawing/2014/main" id="{D1F09CE5-0788-4CEC-A2D2-46C7CDA64C36}"/>
              </a:ext>
            </a:extLst>
          </p:cNvPr>
          <p:cNvSpPr txBox="1">
            <a:spLocks/>
          </p:cNvSpPr>
          <p:nvPr/>
        </p:nvSpPr>
        <p:spPr>
          <a:xfrm>
            <a:off x="8315515" y="3692637"/>
            <a:ext cx="2597399" cy="11793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20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CC608102-AAA8-4AEE-A976-7F2736679740}"/>
              </a:ext>
            </a:extLst>
          </p:cNvPr>
          <p:cNvSpPr/>
          <p:nvPr/>
        </p:nvSpPr>
        <p:spPr>
          <a:xfrm>
            <a:off x="3048839" y="5424538"/>
            <a:ext cx="6094311" cy="861774"/>
          </a:xfrm>
          <a:prstGeom prst="rect">
            <a:avLst/>
          </a:prstGeom>
          <a:solidFill>
            <a:schemeClr val="accent4">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spcBef>
                <a:spcPts val="600"/>
              </a:spcBef>
              <a:spcAft>
                <a:spcPts val="600"/>
              </a:spcAft>
            </a:pPr>
            <a:r>
              <a:rPr lang="en-US" sz="20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Guide: Dr. Nithin Kumar</a:t>
            </a:r>
          </a:p>
          <a:p>
            <a:pPr algn="ctr">
              <a:spcBef>
                <a:spcPts val="600"/>
              </a:spcBef>
              <a:spcAft>
                <a:spcPts val="600"/>
              </a:spcAft>
            </a:pPr>
            <a:r>
              <a:rPr lang="en-US" sz="20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Dept of Mech. Engg. NMAMIT Nitte</a:t>
            </a:r>
          </a:p>
        </p:txBody>
      </p:sp>
      <p:sp>
        <p:nvSpPr>
          <p:cNvPr id="21" name="Rectangle 20">
            <a:extLst>
              <a:ext uri="{FF2B5EF4-FFF2-40B4-BE49-F238E27FC236}">
                <a16:creationId xmlns:a16="http://schemas.microsoft.com/office/drawing/2014/main" id="{8671FE42-30E9-4208-91B5-D9BE2F0B80DE}"/>
              </a:ext>
            </a:extLst>
          </p:cNvPr>
          <p:cNvSpPr/>
          <p:nvPr/>
        </p:nvSpPr>
        <p:spPr>
          <a:xfrm>
            <a:off x="2361159" y="1937081"/>
            <a:ext cx="7432804" cy="400110"/>
          </a:xfrm>
          <a:prstGeom prst="rect">
            <a:avLst/>
          </a:prstGeom>
          <a:solidFill>
            <a:schemeClr val="accent4">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en-US" sz="2000" b="1" dirty="0">
                <a:solidFill>
                  <a:schemeClr val="tx1"/>
                </a:solidFill>
                <a:latin typeface="Times New Roman" panose="02020603050405020304" pitchFamily="18" charset="0"/>
                <a:cs typeface="Times New Roman" panose="02020603050405020304" pitchFamily="18" charset="0"/>
              </a:rPr>
              <a:t>18ME801 FINAL YEAR PROJECT PHASE II PRESENTATION </a:t>
            </a:r>
            <a:endParaRPr lang="en-US" sz="2000" dirty="0">
              <a:solidFill>
                <a:schemeClr val="tx1"/>
              </a:solidFill>
            </a:endParaRPr>
          </a:p>
        </p:txBody>
      </p:sp>
      <p:sp>
        <p:nvSpPr>
          <p:cNvPr id="22" name="Frame 21">
            <a:extLst>
              <a:ext uri="{FF2B5EF4-FFF2-40B4-BE49-F238E27FC236}">
                <a16:creationId xmlns:a16="http://schemas.microsoft.com/office/drawing/2014/main" id="{0888DD0F-2796-44B2-80A9-0925EF050C1F}"/>
              </a:ext>
            </a:extLst>
          </p:cNvPr>
          <p:cNvSpPr/>
          <p:nvPr/>
        </p:nvSpPr>
        <p:spPr>
          <a:xfrm>
            <a:off x="0" y="0"/>
            <a:ext cx="12192000" cy="6858000"/>
          </a:xfrm>
          <a:prstGeom prst="frame">
            <a:avLst>
              <a:gd name="adj1" fmla="val 1218"/>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2D050"/>
              </a:solidFill>
              <a:effectLst/>
              <a:uLnTx/>
              <a:uFillTx/>
              <a:latin typeface="Calibri"/>
              <a:ea typeface="+mn-ea"/>
              <a:cs typeface="+mn-cs"/>
            </a:endParaRPr>
          </a:p>
        </p:txBody>
      </p:sp>
      <p:sp>
        <p:nvSpPr>
          <p:cNvPr id="13" name="Subtitle 2">
            <a:extLst>
              <a:ext uri="{FF2B5EF4-FFF2-40B4-BE49-F238E27FC236}">
                <a16:creationId xmlns:a16="http://schemas.microsoft.com/office/drawing/2014/main" id="{BAC27A3D-5D8D-41B1-8B5D-34333FFAE71A}"/>
              </a:ext>
            </a:extLst>
          </p:cNvPr>
          <p:cNvSpPr txBox="1">
            <a:spLocks/>
          </p:cNvSpPr>
          <p:nvPr/>
        </p:nvSpPr>
        <p:spPr>
          <a:xfrm>
            <a:off x="1284631" y="3692637"/>
            <a:ext cx="3287213" cy="11793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Devis </a:t>
            </a:r>
            <a:r>
              <a:rPr lang="en-US" sz="2000" dirty="0" err="1">
                <a:latin typeface="Times New Roman" panose="02020603050405020304" pitchFamily="18" charset="0"/>
                <a:cs typeface="Times New Roman" panose="02020603050405020304" pitchFamily="18" charset="0"/>
              </a:rPr>
              <a:t>Vijith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Karakada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4NM19ME409</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56A3DE5-1BBB-BD35-6CF7-B07B39B5A265}"/>
              </a:ext>
            </a:extLst>
          </p:cNvPr>
          <p:cNvSpPr txBox="1"/>
          <p:nvPr/>
        </p:nvSpPr>
        <p:spPr>
          <a:xfrm>
            <a:off x="6514579" y="3692637"/>
            <a:ext cx="2597399" cy="707886"/>
          </a:xfrm>
          <a:prstGeom prst="rect">
            <a:avLst/>
          </a:prstGeom>
          <a:noFill/>
        </p:spPr>
        <p:txBody>
          <a:bodyPr wrap="square" rtlCol="0">
            <a:spAutoFit/>
          </a:bodyPr>
          <a:lstStyle/>
          <a:p>
            <a:pPr algn="ctr"/>
            <a:r>
              <a:rPr lang="en-IN" sz="2000" dirty="0" err="1">
                <a:latin typeface="Times New Roman" panose="02020603050405020304" pitchFamily="18" charset="0"/>
                <a:cs typeface="Times New Roman" panose="02020603050405020304" pitchFamily="18" charset="0"/>
              </a:rPr>
              <a:t>Nisarga</a:t>
            </a:r>
            <a:r>
              <a:rPr lang="en-IN" sz="2000" dirty="0">
                <a:latin typeface="Times New Roman" panose="02020603050405020304" pitchFamily="18" charset="0"/>
                <a:cs typeface="Times New Roman" panose="02020603050405020304" pitchFamily="18" charset="0"/>
              </a:rPr>
              <a:t> </a:t>
            </a:r>
          </a:p>
          <a:p>
            <a:pPr algn="ctr"/>
            <a:r>
              <a:rPr lang="en-IN" sz="2000" dirty="0">
                <a:latin typeface="Times New Roman" panose="02020603050405020304" pitchFamily="18" charset="0"/>
                <a:cs typeface="Times New Roman" panose="02020603050405020304" pitchFamily="18" charset="0"/>
              </a:rPr>
              <a:t>4NM19423</a:t>
            </a:r>
          </a:p>
        </p:txBody>
      </p:sp>
      <p:sp>
        <p:nvSpPr>
          <p:cNvPr id="8" name="TextBox 7">
            <a:extLst>
              <a:ext uri="{FF2B5EF4-FFF2-40B4-BE49-F238E27FC236}">
                <a16:creationId xmlns:a16="http://schemas.microsoft.com/office/drawing/2014/main" id="{06BD512B-CA7E-A18F-9FDB-646BBC78A483}"/>
              </a:ext>
            </a:extLst>
          </p:cNvPr>
          <p:cNvSpPr txBox="1"/>
          <p:nvPr/>
        </p:nvSpPr>
        <p:spPr>
          <a:xfrm>
            <a:off x="2135704" y="4726438"/>
            <a:ext cx="1826269" cy="707886"/>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Harsha P Shetty</a:t>
            </a:r>
          </a:p>
          <a:p>
            <a:r>
              <a:rPr lang="en-IN" sz="2000" dirty="0">
                <a:latin typeface="Times New Roman" panose="02020603050405020304" pitchFamily="18" charset="0"/>
                <a:cs typeface="Times New Roman" panose="02020603050405020304" pitchFamily="18" charset="0"/>
              </a:rPr>
              <a:t>4NM18ME052</a:t>
            </a:r>
          </a:p>
        </p:txBody>
      </p:sp>
      <p:sp>
        <p:nvSpPr>
          <p:cNvPr id="10" name="TextBox 9">
            <a:extLst>
              <a:ext uri="{FF2B5EF4-FFF2-40B4-BE49-F238E27FC236}">
                <a16:creationId xmlns:a16="http://schemas.microsoft.com/office/drawing/2014/main" id="{A842AC21-4A3E-2689-4A29-DD492BCEEE4A}"/>
              </a:ext>
            </a:extLst>
          </p:cNvPr>
          <p:cNvSpPr txBox="1"/>
          <p:nvPr/>
        </p:nvSpPr>
        <p:spPr>
          <a:xfrm>
            <a:off x="7096766" y="4647280"/>
            <a:ext cx="1826269"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Joshua Dsouza</a:t>
            </a:r>
          </a:p>
          <a:p>
            <a:r>
              <a:rPr lang="en-IN" sz="2000" dirty="0">
                <a:latin typeface="Times New Roman" panose="02020603050405020304" pitchFamily="18" charset="0"/>
                <a:cs typeface="Times New Roman" panose="02020603050405020304" pitchFamily="18" charset="0"/>
              </a:rPr>
              <a:t>4NM18ME052</a:t>
            </a:r>
          </a:p>
        </p:txBody>
      </p:sp>
    </p:spTree>
    <p:extLst>
      <p:ext uri="{BB962C8B-B14F-4D97-AF65-F5344CB8AC3E}">
        <p14:creationId xmlns:p14="http://schemas.microsoft.com/office/powerpoint/2010/main" val="953931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C882-3A0D-4530-7ABB-76E1A4827E69}"/>
              </a:ext>
            </a:extLst>
          </p:cNvPr>
          <p:cNvSpPr>
            <a:spLocks noGrp="1"/>
          </p:cNvSpPr>
          <p:nvPr>
            <p:ph type="title"/>
          </p:nvPr>
        </p:nvSpPr>
        <p:spPr>
          <a:xfrm>
            <a:off x="838200" y="365126"/>
            <a:ext cx="10515600" cy="857500"/>
          </a:xfrm>
        </p:spPr>
        <p:txBody>
          <a:bodyPr>
            <a:normAutofit/>
          </a:bodyPr>
          <a:lstStyle/>
          <a:p>
            <a:r>
              <a:rPr lang="en-IN" sz="3200" b="1" dirty="0">
                <a:latin typeface="Times New Roman" panose="02020603050405020304" pitchFamily="18" charset="0"/>
                <a:cs typeface="Times New Roman" panose="02020603050405020304" pitchFamily="18" charset="0"/>
              </a:rPr>
              <a:t>5.WORKDONE</a:t>
            </a:r>
          </a:p>
        </p:txBody>
      </p:sp>
      <p:sp>
        <p:nvSpPr>
          <p:cNvPr id="3" name="Content Placeholder 2">
            <a:extLst>
              <a:ext uri="{FF2B5EF4-FFF2-40B4-BE49-F238E27FC236}">
                <a16:creationId xmlns:a16="http://schemas.microsoft.com/office/drawing/2014/main" id="{516D8EA0-FC83-0475-D14D-96A79F0BC093}"/>
              </a:ext>
            </a:extLst>
          </p:cNvPr>
          <p:cNvSpPr>
            <a:spLocks noGrp="1"/>
          </p:cNvSpPr>
          <p:nvPr>
            <p:ph idx="1"/>
          </p:nvPr>
        </p:nvSpPr>
        <p:spPr>
          <a:xfrm>
            <a:off x="838200" y="1500027"/>
            <a:ext cx="10515600" cy="4676936"/>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CONCEPTUAL DESIGN:</a:t>
            </a:r>
          </a:p>
        </p:txBody>
      </p:sp>
      <p:sp>
        <p:nvSpPr>
          <p:cNvPr id="4" name="Date Placeholder 3">
            <a:extLst>
              <a:ext uri="{FF2B5EF4-FFF2-40B4-BE49-F238E27FC236}">
                <a16:creationId xmlns:a16="http://schemas.microsoft.com/office/drawing/2014/main" id="{5009FEE4-AD60-DAFA-36B7-85A558397427}"/>
              </a:ext>
            </a:extLst>
          </p:cNvPr>
          <p:cNvSpPr>
            <a:spLocks noGrp="1"/>
          </p:cNvSpPr>
          <p:nvPr>
            <p:ph type="dt" sz="half" idx="10"/>
          </p:nvPr>
        </p:nvSpPr>
        <p:spPr/>
        <p:txBody>
          <a:bodyPr/>
          <a:lstStyle/>
          <a:p>
            <a:fld id="{A1EA7D5F-0C3A-4C73-B729-09421D177F18}" type="datetime1">
              <a:rPr lang="en-US" smtClean="0"/>
              <a:t>6/13/2022</a:t>
            </a:fld>
            <a:endParaRPr lang="en-US"/>
          </a:p>
        </p:txBody>
      </p:sp>
      <p:sp>
        <p:nvSpPr>
          <p:cNvPr id="5" name="Slide Number Placeholder 4">
            <a:extLst>
              <a:ext uri="{FF2B5EF4-FFF2-40B4-BE49-F238E27FC236}">
                <a16:creationId xmlns:a16="http://schemas.microsoft.com/office/drawing/2014/main" id="{419A79C3-8945-EE82-8E46-08A3989CFF7F}"/>
              </a:ext>
            </a:extLst>
          </p:cNvPr>
          <p:cNvSpPr>
            <a:spLocks noGrp="1"/>
          </p:cNvSpPr>
          <p:nvPr>
            <p:ph type="sldNum" sz="quarter" idx="12"/>
          </p:nvPr>
        </p:nvSpPr>
        <p:spPr/>
        <p:txBody>
          <a:bodyPr/>
          <a:lstStyle/>
          <a:p>
            <a:fld id="{2F050512-D934-43CA-A84A-C366EABA9236}" type="slidenum">
              <a:rPr lang="en-US" smtClean="0"/>
              <a:t>10</a:t>
            </a:fld>
            <a:endParaRPr lang="en-US"/>
          </a:p>
        </p:txBody>
      </p:sp>
      <p:pic>
        <p:nvPicPr>
          <p:cNvPr id="6" name="Picture 5">
            <a:extLst>
              <a:ext uri="{FF2B5EF4-FFF2-40B4-BE49-F238E27FC236}">
                <a16:creationId xmlns:a16="http://schemas.microsoft.com/office/drawing/2014/main" id="{C2EB26BF-E139-EA36-80AE-EDBAA259A064}"/>
              </a:ext>
            </a:extLst>
          </p:cNvPr>
          <p:cNvPicPr>
            <a:picLocks noChangeAspect="1"/>
          </p:cNvPicPr>
          <p:nvPr/>
        </p:nvPicPr>
        <p:blipFill>
          <a:blip r:embed="rId2"/>
          <a:stretch>
            <a:fillRect/>
          </a:stretch>
        </p:blipFill>
        <p:spPr>
          <a:xfrm>
            <a:off x="3708972" y="4554526"/>
            <a:ext cx="4066384" cy="1731414"/>
          </a:xfrm>
          <a:prstGeom prst="rect">
            <a:avLst/>
          </a:prstGeom>
        </p:spPr>
      </p:pic>
      <p:pic>
        <p:nvPicPr>
          <p:cNvPr id="7" name="Picture 6">
            <a:extLst>
              <a:ext uri="{FF2B5EF4-FFF2-40B4-BE49-F238E27FC236}">
                <a16:creationId xmlns:a16="http://schemas.microsoft.com/office/drawing/2014/main" id="{D7764F70-249E-6C92-EDBC-268AD1147E57}"/>
              </a:ext>
            </a:extLst>
          </p:cNvPr>
          <p:cNvPicPr>
            <a:picLocks noChangeAspect="1"/>
          </p:cNvPicPr>
          <p:nvPr/>
        </p:nvPicPr>
        <p:blipFill>
          <a:blip r:embed="rId3"/>
          <a:stretch>
            <a:fillRect/>
          </a:stretch>
        </p:blipFill>
        <p:spPr>
          <a:xfrm>
            <a:off x="1795576" y="1993734"/>
            <a:ext cx="3196718" cy="2237426"/>
          </a:xfrm>
          <a:prstGeom prst="rect">
            <a:avLst/>
          </a:prstGeom>
        </p:spPr>
      </p:pic>
      <p:pic>
        <p:nvPicPr>
          <p:cNvPr id="8" name="Picture 7">
            <a:extLst>
              <a:ext uri="{FF2B5EF4-FFF2-40B4-BE49-F238E27FC236}">
                <a16:creationId xmlns:a16="http://schemas.microsoft.com/office/drawing/2014/main" id="{BB6B24FF-E2E3-BC7D-4C61-AFC83C67CF65}"/>
              </a:ext>
            </a:extLst>
          </p:cNvPr>
          <p:cNvPicPr>
            <a:picLocks noChangeAspect="1"/>
          </p:cNvPicPr>
          <p:nvPr/>
        </p:nvPicPr>
        <p:blipFill>
          <a:blip r:embed="rId4"/>
          <a:stretch>
            <a:fillRect/>
          </a:stretch>
        </p:blipFill>
        <p:spPr>
          <a:xfrm>
            <a:off x="5856356" y="2045796"/>
            <a:ext cx="3678061" cy="2231329"/>
          </a:xfrm>
          <a:prstGeom prst="rect">
            <a:avLst/>
          </a:prstGeom>
        </p:spPr>
      </p:pic>
      <p:sp>
        <p:nvSpPr>
          <p:cNvPr id="9" name="TextBox 8">
            <a:extLst>
              <a:ext uri="{FF2B5EF4-FFF2-40B4-BE49-F238E27FC236}">
                <a16:creationId xmlns:a16="http://schemas.microsoft.com/office/drawing/2014/main" id="{AFCAEC09-A645-EEB9-25E8-33F8529D0BCB}"/>
              </a:ext>
            </a:extLst>
          </p:cNvPr>
          <p:cNvSpPr txBox="1"/>
          <p:nvPr/>
        </p:nvSpPr>
        <p:spPr>
          <a:xfrm>
            <a:off x="7324950" y="4231160"/>
            <a:ext cx="1101584"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Side view</a:t>
            </a:r>
          </a:p>
        </p:txBody>
      </p:sp>
      <p:sp>
        <p:nvSpPr>
          <p:cNvPr id="10" name="TextBox 9">
            <a:extLst>
              <a:ext uri="{FF2B5EF4-FFF2-40B4-BE49-F238E27FC236}">
                <a16:creationId xmlns:a16="http://schemas.microsoft.com/office/drawing/2014/main" id="{E95B0525-CA9D-44A9-D0D2-28B07FEF7EB1}"/>
              </a:ext>
            </a:extLst>
          </p:cNvPr>
          <p:cNvSpPr txBox="1"/>
          <p:nvPr/>
        </p:nvSpPr>
        <p:spPr>
          <a:xfrm>
            <a:off x="2657583" y="4231160"/>
            <a:ext cx="125344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Top view</a:t>
            </a:r>
          </a:p>
        </p:txBody>
      </p:sp>
      <p:sp>
        <p:nvSpPr>
          <p:cNvPr id="11" name="TextBox 10">
            <a:extLst>
              <a:ext uri="{FF2B5EF4-FFF2-40B4-BE49-F238E27FC236}">
                <a16:creationId xmlns:a16="http://schemas.microsoft.com/office/drawing/2014/main" id="{72B617C1-533A-E2A5-C876-5689275E9882}"/>
              </a:ext>
            </a:extLst>
          </p:cNvPr>
          <p:cNvSpPr txBox="1"/>
          <p:nvPr/>
        </p:nvSpPr>
        <p:spPr>
          <a:xfrm>
            <a:off x="4960540" y="6347504"/>
            <a:ext cx="1563248"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Isometric view</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798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D6D9-D698-6B0E-296D-BD7131D583EB}"/>
              </a:ext>
            </a:extLst>
          </p:cNvPr>
          <p:cNvSpPr>
            <a:spLocks noGrp="1"/>
          </p:cNvSpPr>
          <p:nvPr>
            <p:ph type="title"/>
          </p:nvPr>
        </p:nvSpPr>
        <p:spPr>
          <a:xfrm>
            <a:off x="838200" y="365125"/>
            <a:ext cx="10515600" cy="662291"/>
          </a:xfrm>
        </p:spPr>
        <p:txBody>
          <a:bodyPr>
            <a:normAutofit/>
          </a:bodyPr>
          <a:lstStyle/>
          <a:p>
            <a:r>
              <a:rPr lang="en-IN" sz="2400" dirty="0">
                <a:latin typeface="Times New Roman" panose="02020603050405020304" pitchFamily="18" charset="0"/>
                <a:cs typeface="Times New Roman" panose="02020603050405020304" pitchFamily="18" charset="0"/>
              </a:rPr>
              <a:t>CONSTRUCTION OF PROTYPE SHIP:</a:t>
            </a:r>
          </a:p>
        </p:txBody>
      </p:sp>
      <p:pic>
        <p:nvPicPr>
          <p:cNvPr id="6" name="Content Placeholder 5">
            <a:extLst>
              <a:ext uri="{FF2B5EF4-FFF2-40B4-BE49-F238E27FC236}">
                <a16:creationId xmlns:a16="http://schemas.microsoft.com/office/drawing/2014/main" id="{CB6A8DEF-B562-5CDF-CCE6-4745D3E52768}"/>
              </a:ext>
            </a:extLst>
          </p:cNvPr>
          <p:cNvPicPr>
            <a:picLocks noGrp="1" noChangeAspect="1"/>
          </p:cNvPicPr>
          <p:nvPr>
            <p:ph idx="1"/>
          </p:nvPr>
        </p:nvPicPr>
        <p:blipFill>
          <a:blip r:embed="rId2"/>
          <a:stretch>
            <a:fillRect/>
          </a:stretch>
        </p:blipFill>
        <p:spPr>
          <a:xfrm>
            <a:off x="981400" y="1137052"/>
            <a:ext cx="2419346" cy="2703997"/>
          </a:xfrm>
          <a:prstGeom prst="rect">
            <a:avLst/>
          </a:prstGeom>
        </p:spPr>
      </p:pic>
      <p:sp>
        <p:nvSpPr>
          <p:cNvPr id="4" name="Date Placeholder 3">
            <a:extLst>
              <a:ext uri="{FF2B5EF4-FFF2-40B4-BE49-F238E27FC236}">
                <a16:creationId xmlns:a16="http://schemas.microsoft.com/office/drawing/2014/main" id="{9FF741C7-7F83-5B06-93F9-7BE05442C1F9}"/>
              </a:ext>
            </a:extLst>
          </p:cNvPr>
          <p:cNvSpPr>
            <a:spLocks noGrp="1"/>
          </p:cNvSpPr>
          <p:nvPr>
            <p:ph type="dt" sz="half" idx="10"/>
          </p:nvPr>
        </p:nvSpPr>
        <p:spPr/>
        <p:txBody>
          <a:bodyPr/>
          <a:lstStyle/>
          <a:p>
            <a:fld id="{A1EA7D5F-0C3A-4C73-B729-09421D177F18}" type="datetime1">
              <a:rPr lang="en-US" smtClean="0"/>
              <a:t>6/13/2022</a:t>
            </a:fld>
            <a:endParaRPr lang="en-US"/>
          </a:p>
        </p:txBody>
      </p:sp>
      <p:sp>
        <p:nvSpPr>
          <p:cNvPr id="5" name="Slide Number Placeholder 4">
            <a:extLst>
              <a:ext uri="{FF2B5EF4-FFF2-40B4-BE49-F238E27FC236}">
                <a16:creationId xmlns:a16="http://schemas.microsoft.com/office/drawing/2014/main" id="{64375839-767B-4386-7B80-7F9FEAC3890A}"/>
              </a:ext>
            </a:extLst>
          </p:cNvPr>
          <p:cNvSpPr>
            <a:spLocks noGrp="1"/>
          </p:cNvSpPr>
          <p:nvPr>
            <p:ph type="sldNum" sz="quarter" idx="12"/>
          </p:nvPr>
        </p:nvSpPr>
        <p:spPr/>
        <p:txBody>
          <a:bodyPr/>
          <a:lstStyle/>
          <a:p>
            <a:fld id="{2F050512-D934-43CA-A84A-C366EABA9236}" type="slidenum">
              <a:rPr lang="en-US" smtClean="0"/>
              <a:t>11</a:t>
            </a:fld>
            <a:endParaRPr lang="en-US"/>
          </a:p>
        </p:txBody>
      </p:sp>
      <p:pic>
        <p:nvPicPr>
          <p:cNvPr id="7" name="Picture 6">
            <a:extLst>
              <a:ext uri="{FF2B5EF4-FFF2-40B4-BE49-F238E27FC236}">
                <a16:creationId xmlns:a16="http://schemas.microsoft.com/office/drawing/2014/main" id="{F445C246-756D-23E4-2FA3-9A9807247C07}"/>
              </a:ext>
            </a:extLst>
          </p:cNvPr>
          <p:cNvPicPr>
            <a:picLocks noChangeAspect="1"/>
          </p:cNvPicPr>
          <p:nvPr/>
        </p:nvPicPr>
        <p:blipFill>
          <a:blip r:embed="rId3"/>
          <a:stretch>
            <a:fillRect/>
          </a:stretch>
        </p:blipFill>
        <p:spPr>
          <a:xfrm>
            <a:off x="4639001" y="1137051"/>
            <a:ext cx="2419346" cy="2703997"/>
          </a:xfrm>
          <a:prstGeom prst="rect">
            <a:avLst/>
          </a:prstGeom>
        </p:spPr>
      </p:pic>
      <p:pic>
        <p:nvPicPr>
          <p:cNvPr id="8" name="Picture 7">
            <a:extLst>
              <a:ext uri="{FF2B5EF4-FFF2-40B4-BE49-F238E27FC236}">
                <a16:creationId xmlns:a16="http://schemas.microsoft.com/office/drawing/2014/main" id="{9FC96E57-A610-36C5-10AE-FA62885C7B21}"/>
              </a:ext>
            </a:extLst>
          </p:cNvPr>
          <p:cNvPicPr>
            <a:picLocks noChangeAspect="1"/>
          </p:cNvPicPr>
          <p:nvPr/>
        </p:nvPicPr>
        <p:blipFill>
          <a:blip r:embed="rId4"/>
          <a:stretch>
            <a:fillRect/>
          </a:stretch>
        </p:blipFill>
        <p:spPr>
          <a:xfrm>
            <a:off x="8610600" y="1027416"/>
            <a:ext cx="2436047" cy="2703997"/>
          </a:xfrm>
          <a:prstGeom prst="rect">
            <a:avLst/>
          </a:prstGeom>
        </p:spPr>
      </p:pic>
      <p:pic>
        <p:nvPicPr>
          <p:cNvPr id="9" name="Picture 8">
            <a:extLst>
              <a:ext uri="{FF2B5EF4-FFF2-40B4-BE49-F238E27FC236}">
                <a16:creationId xmlns:a16="http://schemas.microsoft.com/office/drawing/2014/main" id="{FB8134C5-9101-C110-5494-7FB7C0BFF64E}"/>
              </a:ext>
            </a:extLst>
          </p:cNvPr>
          <p:cNvPicPr>
            <a:picLocks noChangeAspect="1"/>
          </p:cNvPicPr>
          <p:nvPr/>
        </p:nvPicPr>
        <p:blipFill>
          <a:blip r:embed="rId5"/>
          <a:stretch>
            <a:fillRect/>
          </a:stretch>
        </p:blipFill>
        <p:spPr>
          <a:xfrm>
            <a:off x="3782813" y="4191749"/>
            <a:ext cx="4631722" cy="2347163"/>
          </a:xfrm>
          <a:prstGeom prst="rect">
            <a:avLst/>
          </a:prstGeom>
        </p:spPr>
      </p:pic>
      <p:sp>
        <p:nvSpPr>
          <p:cNvPr id="10" name="TextBox 9">
            <a:extLst>
              <a:ext uri="{FF2B5EF4-FFF2-40B4-BE49-F238E27FC236}">
                <a16:creationId xmlns:a16="http://schemas.microsoft.com/office/drawing/2014/main" id="{3DA0471B-2D41-769E-7C84-B7A354D8B87A}"/>
              </a:ext>
            </a:extLst>
          </p:cNvPr>
          <p:cNvSpPr txBox="1"/>
          <p:nvPr/>
        </p:nvSpPr>
        <p:spPr>
          <a:xfrm>
            <a:off x="4854107" y="6492875"/>
            <a:ext cx="2775119"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Completed prototype model</a:t>
            </a:r>
          </a:p>
        </p:txBody>
      </p:sp>
      <p:sp>
        <p:nvSpPr>
          <p:cNvPr id="11" name="TextBox 10">
            <a:extLst>
              <a:ext uri="{FF2B5EF4-FFF2-40B4-BE49-F238E27FC236}">
                <a16:creationId xmlns:a16="http://schemas.microsoft.com/office/drawing/2014/main" id="{8ACBD915-6FFE-B659-F1A8-4AA12C8E9B00}"/>
              </a:ext>
            </a:extLst>
          </p:cNvPr>
          <p:cNvSpPr txBox="1"/>
          <p:nvPr/>
        </p:nvSpPr>
        <p:spPr>
          <a:xfrm>
            <a:off x="1303650" y="3841048"/>
            <a:ext cx="1774845"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Metal paste stage</a:t>
            </a:r>
          </a:p>
        </p:txBody>
      </p:sp>
      <p:sp>
        <p:nvSpPr>
          <p:cNvPr id="12" name="TextBox 11">
            <a:extLst>
              <a:ext uri="{FF2B5EF4-FFF2-40B4-BE49-F238E27FC236}">
                <a16:creationId xmlns:a16="http://schemas.microsoft.com/office/drawing/2014/main" id="{875B00EA-0252-5982-B54D-2296D9316AE4}"/>
              </a:ext>
            </a:extLst>
          </p:cNvPr>
          <p:cNvSpPr txBox="1"/>
          <p:nvPr/>
        </p:nvSpPr>
        <p:spPr>
          <a:xfrm>
            <a:off x="5283606" y="3831733"/>
            <a:ext cx="1345240"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Primer stage</a:t>
            </a:r>
          </a:p>
        </p:txBody>
      </p:sp>
      <p:sp>
        <p:nvSpPr>
          <p:cNvPr id="13" name="TextBox 12">
            <a:extLst>
              <a:ext uri="{FF2B5EF4-FFF2-40B4-BE49-F238E27FC236}">
                <a16:creationId xmlns:a16="http://schemas.microsoft.com/office/drawing/2014/main" id="{D8746299-5C0C-FD27-F113-BC8D79435191}"/>
              </a:ext>
            </a:extLst>
          </p:cNvPr>
          <p:cNvSpPr txBox="1"/>
          <p:nvPr/>
        </p:nvSpPr>
        <p:spPr>
          <a:xfrm>
            <a:off x="9143179" y="3731413"/>
            <a:ext cx="1370888"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Painting hull</a:t>
            </a:r>
          </a:p>
        </p:txBody>
      </p:sp>
    </p:spTree>
    <p:extLst>
      <p:ext uri="{BB962C8B-B14F-4D97-AF65-F5344CB8AC3E}">
        <p14:creationId xmlns:p14="http://schemas.microsoft.com/office/powerpoint/2010/main" val="4090957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EA7D5F-0C3A-4C73-B729-09421D177F18}" type="datetime1">
              <a:rPr lang="en-US" smtClean="0"/>
              <a:t>6/13/2022</a:t>
            </a:fld>
            <a:endParaRPr lang="en-US"/>
          </a:p>
        </p:txBody>
      </p:sp>
      <p:sp>
        <p:nvSpPr>
          <p:cNvPr id="5" name="Slide Number Placeholder 4"/>
          <p:cNvSpPr>
            <a:spLocks noGrp="1"/>
          </p:cNvSpPr>
          <p:nvPr>
            <p:ph type="sldNum" sz="quarter" idx="12"/>
          </p:nvPr>
        </p:nvSpPr>
        <p:spPr/>
        <p:txBody>
          <a:bodyPr/>
          <a:lstStyle/>
          <a:p>
            <a:fld id="{2F050512-D934-43CA-A84A-C366EABA9236}" type="slidenum">
              <a:rPr lang="en-US" smtClean="0"/>
              <a:t>12</a:t>
            </a:fld>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3096" t="25638" r="16908" b="22207"/>
          <a:stretch/>
        </p:blipFill>
        <p:spPr>
          <a:xfrm>
            <a:off x="4030241" y="2216546"/>
            <a:ext cx="2543695" cy="1895301"/>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8817" t="13576" r="9360" b="17091"/>
          <a:stretch/>
        </p:blipFill>
        <p:spPr>
          <a:xfrm>
            <a:off x="404340" y="1103028"/>
            <a:ext cx="2294313" cy="1869441"/>
          </a:xfrm>
          <a:prstGeom prst="rect">
            <a:avLst/>
          </a:prstGeom>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6354" t="10256" r="7203" b="10505"/>
          <a:stretch/>
        </p:blipFill>
        <p:spPr>
          <a:xfrm>
            <a:off x="2527069" y="4315324"/>
            <a:ext cx="2394065" cy="2194560"/>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6107" t="4803" b="5120"/>
          <a:stretch/>
        </p:blipFill>
        <p:spPr>
          <a:xfrm>
            <a:off x="132490" y="4095811"/>
            <a:ext cx="2044931" cy="1961804"/>
          </a:xfrm>
          <a:prstGeom prst="rect">
            <a:avLst/>
          </a:prstGeom>
        </p:spPr>
      </p:pic>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7414" t="24000" r="7980" b="25818"/>
          <a:stretch/>
        </p:blipFill>
        <p:spPr>
          <a:xfrm>
            <a:off x="5656369" y="4529519"/>
            <a:ext cx="3009208" cy="1784831"/>
          </a:xfrm>
          <a:prstGeom prst="rect">
            <a:avLst/>
          </a:prstGeom>
        </p:spPr>
      </p:pic>
      <p:pic>
        <p:nvPicPr>
          <p:cNvPr id="11" name="Picture 10"/>
          <p:cNvPicPr>
            <a:picLocks noChangeAspect="1"/>
          </p:cNvPicPr>
          <p:nvPr/>
        </p:nvPicPr>
        <p:blipFill rotWithShape="1">
          <a:blip r:embed="rId7">
            <a:extLst>
              <a:ext uri="{28A0092B-C50C-407E-A947-70E740481C1C}">
                <a14:useLocalDpi xmlns:a14="http://schemas.microsoft.com/office/drawing/2010/main" val="0"/>
              </a:ext>
            </a:extLst>
          </a:blip>
          <a:srcRect l="3338" t="11862" r="3804" b="10989"/>
          <a:stretch/>
        </p:blipFill>
        <p:spPr>
          <a:xfrm>
            <a:off x="6933287" y="118823"/>
            <a:ext cx="2369218" cy="1968411"/>
          </a:xfrm>
          <a:prstGeom prst="rect">
            <a:avLst/>
          </a:prstGeom>
        </p:spPr>
      </p:pic>
      <p:cxnSp>
        <p:nvCxnSpPr>
          <p:cNvPr id="12" name="Elbow Connector 11"/>
          <p:cNvCxnSpPr>
            <a:stCxn id="10" idx="1"/>
            <a:endCxn id="8" idx="3"/>
          </p:cNvCxnSpPr>
          <p:nvPr/>
        </p:nvCxnSpPr>
        <p:spPr>
          <a:xfrm rot="10800000">
            <a:off x="4921135" y="5412605"/>
            <a:ext cx="735235" cy="93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1"/>
            <a:endCxn id="8" idx="0"/>
          </p:cNvCxnSpPr>
          <p:nvPr/>
        </p:nvCxnSpPr>
        <p:spPr>
          <a:xfrm rot="10800000" flipV="1">
            <a:off x="3724103" y="3164196"/>
            <a:ext cx="306139" cy="11511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8" idx="1"/>
            <a:endCxn id="9" idx="3"/>
          </p:cNvCxnSpPr>
          <p:nvPr/>
        </p:nvCxnSpPr>
        <p:spPr>
          <a:xfrm rot="10800000">
            <a:off x="2177421" y="5076714"/>
            <a:ext cx="349648" cy="3358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1"/>
            <a:endCxn id="7" idx="2"/>
          </p:cNvCxnSpPr>
          <p:nvPr/>
        </p:nvCxnSpPr>
        <p:spPr>
          <a:xfrm rot="10800000">
            <a:off x="1551497" y="2972469"/>
            <a:ext cx="2478744" cy="1917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rotWithShape="1">
          <a:blip r:embed="rId8" cstate="print">
            <a:extLst>
              <a:ext uri="{28A0092B-C50C-407E-A947-70E740481C1C}">
                <a14:useLocalDpi xmlns:a14="http://schemas.microsoft.com/office/drawing/2010/main" val="0"/>
              </a:ext>
            </a:extLst>
          </a:blip>
          <a:srcRect l="11168" t="16242" r="16811" b="20242"/>
          <a:stretch/>
        </p:blipFill>
        <p:spPr>
          <a:xfrm>
            <a:off x="4339318" y="92354"/>
            <a:ext cx="1856328" cy="1706520"/>
          </a:xfrm>
          <a:prstGeom prst="rect">
            <a:avLst/>
          </a:prstGeom>
        </p:spPr>
      </p:pic>
      <p:cxnSp>
        <p:nvCxnSpPr>
          <p:cNvPr id="17" name="Elbow Connector 16"/>
          <p:cNvCxnSpPr>
            <a:stCxn id="16" idx="3"/>
            <a:endCxn id="6" idx="0"/>
          </p:cNvCxnSpPr>
          <p:nvPr/>
        </p:nvCxnSpPr>
        <p:spPr>
          <a:xfrm flipH="1">
            <a:off x="5302089" y="945614"/>
            <a:ext cx="893557" cy="1270932"/>
          </a:xfrm>
          <a:prstGeom prst="bentConnector4">
            <a:avLst>
              <a:gd name="adj1" fmla="val -25583"/>
              <a:gd name="adj2" fmla="val 83568"/>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1" idx="1"/>
            <a:endCxn id="6" idx="3"/>
          </p:cNvCxnSpPr>
          <p:nvPr/>
        </p:nvCxnSpPr>
        <p:spPr>
          <a:xfrm rot="10800000" flipV="1">
            <a:off x="6573937" y="1103029"/>
            <a:ext cx="359351" cy="2061168"/>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rotWithShape="1">
          <a:blip r:embed="rId9" cstate="print">
            <a:extLst>
              <a:ext uri="{28A0092B-C50C-407E-A947-70E740481C1C}">
                <a14:useLocalDpi xmlns:a14="http://schemas.microsoft.com/office/drawing/2010/main" val="0"/>
              </a:ext>
            </a:extLst>
          </a:blip>
          <a:srcRect l="4093" t="3637" r="3955" b="8364"/>
          <a:stretch/>
        </p:blipFill>
        <p:spPr>
          <a:xfrm>
            <a:off x="7942640" y="3056306"/>
            <a:ext cx="1913240" cy="1557189"/>
          </a:xfrm>
          <a:prstGeom prst="rect">
            <a:avLst/>
          </a:prstGeom>
        </p:spPr>
      </p:pic>
      <p:cxnSp>
        <p:nvCxnSpPr>
          <p:cNvPr id="20" name="Elbow Connector 19"/>
          <p:cNvCxnSpPr>
            <a:stCxn id="19" idx="0"/>
            <a:endCxn id="11" idx="2"/>
          </p:cNvCxnSpPr>
          <p:nvPr/>
        </p:nvCxnSpPr>
        <p:spPr>
          <a:xfrm rot="16200000" flipV="1">
            <a:off x="8024042" y="2181088"/>
            <a:ext cx="969072" cy="7813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9" idx="1"/>
            <a:endCxn id="6" idx="3"/>
          </p:cNvCxnSpPr>
          <p:nvPr/>
        </p:nvCxnSpPr>
        <p:spPr>
          <a:xfrm rot="10800000">
            <a:off x="6573936" y="3164197"/>
            <a:ext cx="1368704" cy="6707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rotWithShape="1">
          <a:blip r:embed="rId10" cstate="print">
            <a:extLst>
              <a:ext uri="{28A0092B-C50C-407E-A947-70E740481C1C}">
                <a14:useLocalDpi xmlns:a14="http://schemas.microsoft.com/office/drawing/2010/main" val="0"/>
              </a:ext>
            </a:extLst>
          </a:blip>
          <a:srcRect l="10277" t="21632" r="7596" b="15782"/>
          <a:stretch/>
        </p:blipFill>
        <p:spPr>
          <a:xfrm>
            <a:off x="9117172" y="4795018"/>
            <a:ext cx="2869780" cy="1635810"/>
          </a:xfrm>
          <a:prstGeom prst="rect">
            <a:avLst/>
          </a:prstGeom>
        </p:spPr>
      </p:pic>
      <p:pic>
        <p:nvPicPr>
          <p:cNvPr id="23" name="Picture 22"/>
          <p:cNvPicPr>
            <a:picLocks noChangeAspect="1"/>
          </p:cNvPicPr>
          <p:nvPr/>
        </p:nvPicPr>
        <p:blipFill rotWithShape="1">
          <a:blip r:embed="rId11" cstate="print">
            <a:extLst>
              <a:ext uri="{28A0092B-C50C-407E-A947-70E740481C1C}">
                <a14:useLocalDpi xmlns:a14="http://schemas.microsoft.com/office/drawing/2010/main" val="0"/>
              </a:ext>
            </a:extLst>
          </a:blip>
          <a:srcRect l="4784" t="4762" r="21202" b="28708"/>
          <a:stretch/>
        </p:blipFill>
        <p:spPr>
          <a:xfrm>
            <a:off x="10090694" y="250759"/>
            <a:ext cx="1896258" cy="1704541"/>
          </a:xfrm>
          <a:prstGeom prst="rect">
            <a:avLst/>
          </a:prstGeom>
        </p:spPr>
      </p:pic>
      <p:cxnSp>
        <p:nvCxnSpPr>
          <p:cNvPr id="24" name="Elbow Connector 23"/>
          <p:cNvCxnSpPr>
            <a:stCxn id="11" idx="3"/>
            <a:endCxn id="23" idx="1"/>
          </p:cNvCxnSpPr>
          <p:nvPr/>
        </p:nvCxnSpPr>
        <p:spPr>
          <a:xfrm>
            <a:off x="9302505" y="1103029"/>
            <a:ext cx="788189" cy="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1" idx="2"/>
            <a:endCxn id="22" idx="0"/>
          </p:cNvCxnSpPr>
          <p:nvPr/>
        </p:nvCxnSpPr>
        <p:spPr>
          <a:xfrm rot="16200000" flipH="1">
            <a:off x="7981087" y="2224043"/>
            <a:ext cx="2707784" cy="2434166"/>
          </a:xfrm>
          <a:prstGeom prst="bentConnector3">
            <a:avLst>
              <a:gd name="adj1" fmla="val 17609"/>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98776" y="3814407"/>
            <a:ext cx="978153" cy="369332"/>
          </a:xfrm>
          <a:prstGeom prst="rect">
            <a:avLst/>
          </a:prstGeom>
          <a:noFill/>
        </p:spPr>
        <p:txBody>
          <a:bodyPr wrap="none" rtlCol="0">
            <a:spAutoFit/>
          </a:bodyPr>
          <a:lstStyle/>
          <a:p>
            <a:r>
              <a:rPr lang="en-US" dirty="0"/>
              <a:t>APM 2.8</a:t>
            </a:r>
            <a:endParaRPr lang="en-IN" dirty="0"/>
          </a:p>
        </p:txBody>
      </p:sp>
      <p:sp>
        <p:nvSpPr>
          <p:cNvPr id="27" name="TextBox 26"/>
          <p:cNvSpPr txBox="1"/>
          <p:nvPr/>
        </p:nvSpPr>
        <p:spPr>
          <a:xfrm>
            <a:off x="6195646" y="89879"/>
            <a:ext cx="2087816" cy="369332"/>
          </a:xfrm>
          <a:prstGeom prst="rect">
            <a:avLst/>
          </a:prstGeom>
          <a:noFill/>
        </p:spPr>
        <p:txBody>
          <a:bodyPr wrap="none" rtlCol="0">
            <a:spAutoFit/>
          </a:bodyPr>
          <a:lstStyle/>
          <a:p>
            <a:r>
              <a:rPr lang="en-US" dirty="0"/>
              <a:t>Raspberry Pi Zero W</a:t>
            </a:r>
            <a:endParaRPr lang="en-IN" dirty="0"/>
          </a:p>
        </p:txBody>
      </p:sp>
      <p:sp>
        <p:nvSpPr>
          <p:cNvPr id="28" name="TextBox 27"/>
          <p:cNvSpPr txBox="1"/>
          <p:nvPr/>
        </p:nvSpPr>
        <p:spPr>
          <a:xfrm>
            <a:off x="10683551" y="2323322"/>
            <a:ext cx="1128899" cy="369332"/>
          </a:xfrm>
          <a:prstGeom prst="rect">
            <a:avLst/>
          </a:prstGeom>
          <a:noFill/>
        </p:spPr>
        <p:txBody>
          <a:bodyPr wrap="none" rtlCol="0">
            <a:spAutoFit/>
          </a:bodyPr>
          <a:lstStyle/>
          <a:p>
            <a:r>
              <a:rPr lang="en-US" dirty="0"/>
              <a:t>Pi Camera</a:t>
            </a:r>
            <a:endParaRPr lang="en-IN" dirty="0"/>
          </a:p>
        </p:txBody>
      </p:sp>
      <p:sp>
        <p:nvSpPr>
          <p:cNvPr id="29" name="TextBox 28"/>
          <p:cNvSpPr txBox="1"/>
          <p:nvPr/>
        </p:nvSpPr>
        <p:spPr>
          <a:xfrm>
            <a:off x="485466" y="2980142"/>
            <a:ext cx="712054" cy="369332"/>
          </a:xfrm>
          <a:prstGeom prst="rect">
            <a:avLst/>
          </a:prstGeom>
          <a:noFill/>
        </p:spPr>
        <p:txBody>
          <a:bodyPr wrap="none" rtlCol="0">
            <a:spAutoFit/>
          </a:bodyPr>
          <a:lstStyle/>
          <a:p>
            <a:r>
              <a:rPr lang="en-US" dirty="0"/>
              <a:t>Servo</a:t>
            </a:r>
            <a:endParaRPr lang="en-IN" dirty="0"/>
          </a:p>
        </p:txBody>
      </p:sp>
      <p:sp>
        <p:nvSpPr>
          <p:cNvPr id="30" name="TextBox 29"/>
          <p:cNvSpPr txBox="1"/>
          <p:nvPr/>
        </p:nvSpPr>
        <p:spPr>
          <a:xfrm>
            <a:off x="439750" y="6056990"/>
            <a:ext cx="1719702" cy="369332"/>
          </a:xfrm>
          <a:prstGeom prst="rect">
            <a:avLst/>
          </a:prstGeom>
          <a:noFill/>
        </p:spPr>
        <p:txBody>
          <a:bodyPr wrap="none" rtlCol="0">
            <a:spAutoFit/>
          </a:bodyPr>
          <a:lstStyle/>
          <a:p>
            <a:r>
              <a:rPr lang="en-US" dirty="0"/>
              <a:t>Brushless Motor</a:t>
            </a:r>
            <a:endParaRPr lang="en-IN" dirty="0"/>
          </a:p>
        </p:txBody>
      </p:sp>
      <p:sp>
        <p:nvSpPr>
          <p:cNvPr id="31" name="TextBox 30"/>
          <p:cNvSpPr txBox="1"/>
          <p:nvPr/>
        </p:nvSpPr>
        <p:spPr>
          <a:xfrm>
            <a:off x="3034489" y="5739851"/>
            <a:ext cx="523861" cy="369332"/>
          </a:xfrm>
          <a:prstGeom prst="rect">
            <a:avLst/>
          </a:prstGeom>
          <a:noFill/>
        </p:spPr>
        <p:txBody>
          <a:bodyPr wrap="none" rtlCol="0">
            <a:spAutoFit/>
          </a:bodyPr>
          <a:lstStyle/>
          <a:p>
            <a:r>
              <a:rPr lang="en-US" dirty="0"/>
              <a:t>ESC</a:t>
            </a:r>
            <a:endParaRPr lang="en-IN" dirty="0"/>
          </a:p>
        </p:txBody>
      </p:sp>
      <p:sp>
        <p:nvSpPr>
          <p:cNvPr id="32" name="TextBox 31"/>
          <p:cNvSpPr txBox="1"/>
          <p:nvPr/>
        </p:nvSpPr>
        <p:spPr>
          <a:xfrm>
            <a:off x="6466114" y="6241656"/>
            <a:ext cx="1314462" cy="369332"/>
          </a:xfrm>
          <a:prstGeom prst="rect">
            <a:avLst/>
          </a:prstGeom>
          <a:noFill/>
        </p:spPr>
        <p:txBody>
          <a:bodyPr wrap="none" rtlCol="0">
            <a:spAutoFit/>
          </a:bodyPr>
          <a:lstStyle/>
          <a:p>
            <a:r>
              <a:rPr lang="en-US" dirty="0" err="1"/>
              <a:t>Lipo</a:t>
            </a:r>
            <a:r>
              <a:rPr lang="en-US" dirty="0"/>
              <a:t> Battery</a:t>
            </a:r>
            <a:endParaRPr lang="en-IN" dirty="0"/>
          </a:p>
        </p:txBody>
      </p:sp>
      <p:sp>
        <p:nvSpPr>
          <p:cNvPr id="33" name="TextBox 32"/>
          <p:cNvSpPr txBox="1"/>
          <p:nvPr/>
        </p:nvSpPr>
        <p:spPr>
          <a:xfrm>
            <a:off x="4131744" y="1762131"/>
            <a:ext cx="1056700" cy="369332"/>
          </a:xfrm>
          <a:prstGeom prst="rect">
            <a:avLst/>
          </a:prstGeom>
          <a:noFill/>
        </p:spPr>
        <p:txBody>
          <a:bodyPr wrap="none" rtlCol="0">
            <a:spAutoFit/>
          </a:bodyPr>
          <a:lstStyle/>
          <a:p>
            <a:r>
              <a:rPr lang="en-US" dirty="0"/>
              <a:t>APM GPS</a:t>
            </a:r>
            <a:endParaRPr lang="en-IN" dirty="0"/>
          </a:p>
        </p:txBody>
      </p:sp>
      <p:sp>
        <p:nvSpPr>
          <p:cNvPr id="34" name="TextBox 33"/>
          <p:cNvSpPr txBox="1"/>
          <p:nvPr/>
        </p:nvSpPr>
        <p:spPr>
          <a:xfrm>
            <a:off x="9080869" y="3216424"/>
            <a:ext cx="1289584" cy="369332"/>
          </a:xfrm>
          <a:prstGeom prst="rect">
            <a:avLst/>
          </a:prstGeom>
          <a:noFill/>
        </p:spPr>
        <p:txBody>
          <a:bodyPr wrap="none" rtlCol="0">
            <a:spAutoFit/>
          </a:bodyPr>
          <a:lstStyle/>
          <a:p>
            <a:r>
              <a:rPr lang="en-US" dirty="0"/>
              <a:t>Power bank</a:t>
            </a:r>
            <a:endParaRPr lang="en-IN" dirty="0"/>
          </a:p>
        </p:txBody>
      </p:sp>
      <p:sp>
        <p:nvSpPr>
          <p:cNvPr id="35" name="TextBox 34"/>
          <p:cNvSpPr txBox="1"/>
          <p:nvPr/>
        </p:nvSpPr>
        <p:spPr>
          <a:xfrm>
            <a:off x="10683551" y="4707381"/>
            <a:ext cx="1164101" cy="369332"/>
          </a:xfrm>
          <a:prstGeom prst="rect">
            <a:avLst/>
          </a:prstGeom>
          <a:noFill/>
        </p:spPr>
        <p:txBody>
          <a:bodyPr wrap="none" rtlCol="0">
            <a:spAutoFit/>
          </a:bodyPr>
          <a:lstStyle/>
          <a:p>
            <a:r>
              <a:rPr lang="en-US" dirty="0"/>
              <a:t>4G Dongle</a:t>
            </a:r>
            <a:endParaRPr lang="en-IN" dirty="0"/>
          </a:p>
        </p:txBody>
      </p:sp>
      <p:cxnSp>
        <p:nvCxnSpPr>
          <p:cNvPr id="36" name="Elbow Connector 35"/>
          <p:cNvCxnSpPr>
            <a:stCxn id="19" idx="2"/>
            <a:endCxn id="22" idx="0"/>
          </p:cNvCxnSpPr>
          <p:nvPr/>
        </p:nvCxnSpPr>
        <p:spPr>
          <a:xfrm rot="16200000" flipH="1">
            <a:off x="9634900" y="3877855"/>
            <a:ext cx="181523" cy="16528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Date Placeholder 5">
            <a:extLst>
              <a:ext uri="{FF2B5EF4-FFF2-40B4-BE49-F238E27FC236}">
                <a16:creationId xmlns:a16="http://schemas.microsoft.com/office/drawing/2014/main" id="{8564B1DB-C862-42B7-AA96-E81A1E306189}"/>
              </a:ext>
            </a:extLst>
          </p:cNvPr>
          <p:cNvSpPr txBox="1">
            <a:spLocks/>
          </p:cNvSpPr>
          <p:nvPr/>
        </p:nvSpPr>
        <p:spPr>
          <a:xfrm>
            <a:off x="5025512" y="6481915"/>
            <a:ext cx="30099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Dept. of Mechanical Eng. NMAMIT</a:t>
            </a:r>
          </a:p>
        </p:txBody>
      </p:sp>
      <p:sp>
        <p:nvSpPr>
          <p:cNvPr id="39" name="Title 1">
            <a:extLst>
              <a:ext uri="{FF2B5EF4-FFF2-40B4-BE49-F238E27FC236}">
                <a16:creationId xmlns:a16="http://schemas.microsoft.com/office/drawing/2014/main" id="{BA6CECC6-7F3D-4079-A4F5-A8D37C3A38C9}"/>
              </a:ext>
            </a:extLst>
          </p:cNvPr>
          <p:cNvSpPr>
            <a:spLocks noGrp="1"/>
          </p:cNvSpPr>
          <p:nvPr>
            <p:ph type="title"/>
          </p:nvPr>
        </p:nvSpPr>
        <p:spPr>
          <a:xfrm>
            <a:off x="404340" y="304475"/>
            <a:ext cx="11148752" cy="873693"/>
          </a:xfrm>
        </p:spPr>
        <p:txBody>
          <a:bodyPr>
            <a:normAutofit/>
          </a:bodyPr>
          <a:lstStyle/>
          <a:p>
            <a:r>
              <a:rPr lang="en-US" sz="2800" b="1" dirty="0">
                <a:latin typeface="Times New Roman" panose="02020603050405020304" pitchFamily="18" charset="0"/>
                <a:cs typeface="Times New Roman" panose="02020603050405020304" pitchFamily="18" charset="0"/>
              </a:rPr>
              <a:t>Setup and configuration:</a:t>
            </a:r>
          </a:p>
        </p:txBody>
      </p:sp>
    </p:spTree>
    <p:extLst>
      <p:ext uri="{BB962C8B-B14F-4D97-AF65-F5344CB8AC3E}">
        <p14:creationId xmlns:p14="http://schemas.microsoft.com/office/powerpoint/2010/main" val="2901840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EA7D5F-0C3A-4C73-B729-09421D177F18}" type="datetime1">
              <a:rPr lang="en-US" smtClean="0"/>
              <a:t>6/13/2022</a:t>
            </a:fld>
            <a:endParaRPr lang="en-US"/>
          </a:p>
        </p:txBody>
      </p:sp>
      <p:sp>
        <p:nvSpPr>
          <p:cNvPr id="5" name="Slide Number Placeholder 4"/>
          <p:cNvSpPr>
            <a:spLocks noGrp="1"/>
          </p:cNvSpPr>
          <p:nvPr>
            <p:ph type="sldNum" sz="quarter" idx="12"/>
          </p:nvPr>
        </p:nvSpPr>
        <p:spPr/>
        <p:txBody>
          <a:bodyPr/>
          <a:lstStyle/>
          <a:p>
            <a:fld id="{2F050512-D934-43CA-A84A-C366EABA9236}" type="slidenum">
              <a:rPr lang="en-US" smtClean="0"/>
              <a:t>13</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4793" y="1850580"/>
            <a:ext cx="5612159" cy="315684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338" t="11862" r="3804" b="10989"/>
          <a:stretch/>
        </p:blipFill>
        <p:spPr>
          <a:xfrm>
            <a:off x="170539" y="2147687"/>
            <a:ext cx="3084426" cy="2562625"/>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23513" t="18956" r="23665" b="19034"/>
          <a:stretch/>
        </p:blipFill>
        <p:spPr>
          <a:xfrm>
            <a:off x="3657598" y="2308734"/>
            <a:ext cx="1911929" cy="2244436"/>
          </a:xfrm>
          <a:prstGeom prst="rect">
            <a:avLst/>
          </a:prstGeom>
        </p:spPr>
      </p:pic>
      <p:sp>
        <p:nvSpPr>
          <p:cNvPr id="9" name="TextBox 8"/>
          <p:cNvSpPr txBox="1"/>
          <p:nvPr/>
        </p:nvSpPr>
        <p:spPr>
          <a:xfrm>
            <a:off x="261258" y="5113176"/>
            <a:ext cx="2087816" cy="369332"/>
          </a:xfrm>
          <a:prstGeom prst="rect">
            <a:avLst/>
          </a:prstGeom>
          <a:noFill/>
        </p:spPr>
        <p:txBody>
          <a:bodyPr wrap="none" rtlCol="0">
            <a:spAutoFit/>
          </a:bodyPr>
          <a:lstStyle/>
          <a:p>
            <a:r>
              <a:rPr lang="en-US" dirty="0"/>
              <a:t>Raspberry Pi Zero W</a:t>
            </a:r>
            <a:endParaRPr lang="en-IN" dirty="0"/>
          </a:p>
        </p:txBody>
      </p:sp>
      <p:sp>
        <p:nvSpPr>
          <p:cNvPr id="10" name="TextBox 9"/>
          <p:cNvSpPr txBox="1"/>
          <p:nvPr/>
        </p:nvSpPr>
        <p:spPr>
          <a:xfrm>
            <a:off x="8145624" y="5113176"/>
            <a:ext cx="2674194" cy="369332"/>
          </a:xfrm>
          <a:prstGeom prst="rect">
            <a:avLst/>
          </a:prstGeom>
          <a:noFill/>
        </p:spPr>
        <p:txBody>
          <a:bodyPr wrap="none" rtlCol="0">
            <a:spAutoFit/>
          </a:bodyPr>
          <a:lstStyle/>
          <a:p>
            <a:r>
              <a:rPr lang="en-US" dirty="0" err="1"/>
              <a:t>Ardupilot</a:t>
            </a:r>
            <a:r>
              <a:rPr lang="en-US" dirty="0"/>
              <a:t> Mission planner </a:t>
            </a:r>
            <a:endParaRPr lang="en-IN" dirty="0"/>
          </a:p>
        </p:txBody>
      </p:sp>
      <p:sp>
        <p:nvSpPr>
          <p:cNvPr id="11" name="TextBox 10"/>
          <p:cNvSpPr txBox="1"/>
          <p:nvPr/>
        </p:nvSpPr>
        <p:spPr>
          <a:xfrm>
            <a:off x="4083000" y="5113176"/>
            <a:ext cx="1061124" cy="369332"/>
          </a:xfrm>
          <a:prstGeom prst="rect">
            <a:avLst/>
          </a:prstGeom>
          <a:noFill/>
        </p:spPr>
        <p:txBody>
          <a:bodyPr wrap="none" rtlCol="0">
            <a:spAutoFit/>
          </a:bodyPr>
          <a:lstStyle/>
          <a:p>
            <a:r>
              <a:rPr lang="en-US" dirty="0"/>
              <a:t>MAVLINK</a:t>
            </a:r>
            <a:endParaRPr lang="en-IN" dirty="0"/>
          </a:p>
        </p:txBody>
      </p:sp>
      <p:cxnSp>
        <p:nvCxnSpPr>
          <p:cNvPr id="12" name="Elbow Connector 11"/>
          <p:cNvCxnSpPr>
            <a:stCxn id="7" idx="3"/>
            <a:endCxn id="8" idx="1"/>
          </p:cNvCxnSpPr>
          <p:nvPr/>
        </p:nvCxnSpPr>
        <p:spPr>
          <a:xfrm>
            <a:off x="3254965" y="3429000"/>
            <a:ext cx="402633" cy="195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8" idx="3"/>
            <a:endCxn id="6" idx="1"/>
          </p:cNvCxnSpPr>
          <p:nvPr/>
        </p:nvCxnSpPr>
        <p:spPr>
          <a:xfrm flipV="1">
            <a:off x="5569527" y="3429000"/>
            <a:ext cx="805266" cy="195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Date Placeholder 5">
            <a:extLst>
              <a:ext uri="{FF2B5EF4-FFF2-40B4-BE49-F238E27FC236}">
                <a16:creationId xmlns:a16="http://schemas.microsoft.com/office/drawing/2014/main" id="{8564B1DB-C862-42B7-AA96-E81A1E306189}"/>
              </a:ext>
            </a:extLst>
          </p:cNvPr>
          <p:cNvSpPr txBox="1">
            <a:spLocks/>
          </p:cNvSpPr>
          <p:nvPr/>
        </p:nvSpPr>
        <p:spPr>
          <a:xfrm>
            <a:off x="5025512" y="6481915"/>
            <a:ext cx="30099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Dept. of Mechanical Eng. NMAMIT</a:t>
            </a:r>
          </a:p>
        </p:txBody>
      </p:sp>
      <p:sp>
        <p:nvSpPr>
          <p:cNvPr id="15" name="Title 1">
            <a:extLst>
              <a:ext uri="{FF2B5EF4-FFF2-40B4-BE49-F238E27FC236}">
                <a16:creationId xmlns:a16="http://schemas.microsoft.com/office/drawing/2014/main" id="{BA6CECC6-7F3D-4079-A4F5-A8D37C3A38C9}"/>
              </a:ext>
            </a:extLst>
          </p:cNvPr>
          <p:cNvSpPr>
            <a:spLocks noGrp="1"/>
          </p:cNvSpPr>
          <p:nvPr>
            <p:ph type="title"/>
          </p:nvPr>
        </p:nvSpPr>
        <p:spPr>
          <a:xfrm>
            <a:off x="838200" y="304475"/>
            <a:ext cx="10714892" cy="873693"/>
          </a:xfrm>
        </p:spPr>
        <p:txBody>
          <a:bodyPr>
            <a:normAutofit/>
          </a:bodyPr>
          <a:lstStyle/>
          <a:p>
            <a:r>
              <a:rPr lang="en-IN" b="1" dirty="0">
                <a:latin typeface="Times New Roman" panose="02020603050405020304" pitchFamily="18" charset="0"/>
                <a:cs typeface="Times New Roman" panose="02020603050405020304" pitchFamily="18" charset="0"/>
              </a:rPr>
              <a:t>7</a:t>
            </a:r>
            <a:r>
              <a:rPr lang="en-IN" sz="4400"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Telemetry </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376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B42F-64E3-F723-E88F-0CCA8369774D}"/>
              </a:ext>
            </a:extLst>
          </p:cNvPr>
          <p:cNvSpPr>
            <a:spLocks noGrp="1"/>
          </p:cNvSpPr>
          <p:nvPr>
            <p:ph type="title"/>
          </p:nvPr>
        </p:nvSpPr>
        <p:spPr>
          <a:xfrm>
            <a:off x="838200" y="-472610"/>
            <a:ext cx="10515600" cy="1571946"/>
          </a:xfrm>
        </p:spPr>
        <p:txBody>
          <a:bodyPr>
            <a:normAutofit/>
          </a:bodyPr>
          <a:lstStyle/>
          <a:p>
            <a:r>
              <a:rPr lang="en-IN" sz="3600" b="1" dirty="0">
                <a:latin typeface="Times New Roman" panose="02020603050405020304" pitchFamily="18" charset="0"/>
                <a:cs typeface="Times New Roman" panose="02020603050405020304" pitchFamily="18" charset="0"/>
              </a:rPr>
              <a:t>RESULT AND DISCUSSION:</a:t>
            </a:r>
          </a:p>
        </p:txBody>
      </p:sp>
      <p:pic>
        <p:nvPicPr>
          <p:cNvPr id="6" name="Content Placeholder 5">
            <a:extLst>
              <a:ext uri="{FF2B5EF4-FFF2-40B4-BE49-F238E27FC236}">
                <a16:creationId xmlns:a16="http://schemas.microsoft.com/office/drawing/2014/main" id="{AE74C345-21F8-8069-C2D3-226B5283DEFC}"/>
              </a:ext>
            </a:extLst>
          </p:cNvPr>
          <p:cNvPicPr>
            <a:picLocks noGrp="1" noChangeAspect="1"/>
          </p:cNvPicPr>
          <p:nvPr>
            <p:ph idx="1"/>
          </p:nvPr>
        </p:nvPicPr>
        <p:blipFill>
          <a:blip r:embed="rId2"/>
          <a:stretch>
            <a:fillRect/>
          </a:stretch>
        </p:blipFill>
        <p:spPr>
          <a:xfrm>
            <a:off x="1008730" y="1017235"/>
            <a:ext cx="3758479" cy="2710608"/>
          </a:xfrm>
          <a:prstGeom prst="rect">
            <a:avLst/>
          </a:prstGeom>
        </p:spPr>
      </p:pic>
      <p:sp>
        <p:nvSpPr>
          <p:cNvPr id="4" name="Date Placeholder 3">
            <a:extLst>
              <a:ext uri="{FF2B5EF4-FFF2-40B4-BE49-F238E27FC236}">
                <a16:creationId xmlns:a16="http://schemas.microsoft.com/office/drawing/2014/main" id="{4C93D829-BE19-AAA2-168B-79FC5AE5401E}"/>
              </a:ext>
            </a:extLst>
          </p:cNvPr>
          <p:cNvSpPr>
            <a:spLocks noGrp="1"/>
          </p:cNvSpPr>
          <p:nvPr>
            <p:ph type="dt" sz="half" idx="10"/>
          </p:nvPr>
        </p:nvSpPr>
        <p:spPr/>
        <p:txBody>
          <a:bodyPr/>
          <a:lstStyle/>
          <a:p>
            <a:fld id="{A1EA7D5F-0C3A-4C73-B729-09421D177F18}" type="datetime1">
              <a:rPr lang="en-US" smtClean="0"/>
              <a:t>6/13/2022</a:t>
            </a:fld>
            <a:endParaRPr lang="en-US"/>
          </a:p>
        </p:txBody>
      </p:sp>
      <p:sp>
        <p:nvSpPr>
          <p:cNvPr id="5" name="Slide Number Placeholder 4">
            <a:extLst>
              <a:ext uri="{FF2B5EF4-FFF2-40B4-BE49-F238E27FC236}">
                <a16:creationId xmlns:a16="http://schemas.microsoft.com/office/drawing/2014/main" id="{B28688D8-CDC9-7B58-AEDF-FB833BA3C03C}"/>
              </a:ext>
            </a:extLst>
          </p:cNvPr>
          <p:cNvSpPr>
            <a:spLocks noGrp="1"/>
          </p:cNvSpPr>
          <p:nvPr>
            <p:ph type="sldNum" sz="quarter" idx="12"/>
          </p:nvPr>
        </p:nvSpPr>
        <p:spPr/>
        <p:txBody>
          <a:bodyPr/>
          <a:lstStyle/>
          <a:p>
            <a:fld id="{2F050512-D934-43CA-A84A-C366EABA9236}" type="slidenum">
              <a:rPr lang="en-US" smtClean="0"/>
              <a:t>14</a:t>
            </a:fld>
            <a:endParaRPr lang="en-US"/>
          </a:p>
        </p:txBody>
      </p:sp>
      <p:pic>
        <p:nvPicPr>
          <p:cNvPr id="7" name="Picture 6">
            <a:extLst>
              <a:ext uri="{FF2B5EF4-FFF2-40B4-BE49-F238E27FC236}">
                <a16:creationId xmlns:a16="http://schemas.microsoft.com/office/drawing/2014/main" id="{785D3AC7-AA92-C539-A90A-65CA9A90014C}"/>
              </a:ext>
            </a:extLst>
          </p:cNvPr>
          <p:cNvPicPr>
            <a:picLocks noChangeAspect="1"/>
          </p:cNvPicPr>
          <p:nvPr/>
        </p:nvPicPr>
        <p:blipFill>
          <a:blip r:embed="rId3"/>
          <a:stretch>
            <a:fillRect/>
          </a:stretch>
        </p:blipFill>
        <p:spPr>
          <a:xfrm>
            <a:off x="5678105" y="972019"/>
            <a:ext cx="5505165" cy="2755824"/>
          </a:xfrm>
          <a:prstGeom prst="rect">
            <a:avLst/>
          </a:prstGeom>
        </p:spPr>
      </p:pic>
      <p:sp>
        <p:nvSpPr>
          <p:cNvPr id="9" name="TextBox 8">
            <a:extLst>
              <a:ext uri="{FF2B5EF4-FFF2-40B4-BE49-F238E27FC236}">
                <a16:creationId xmlns:a16="http://schemas.microsoft.com/office/drawing/2014/main" id="{5861AF5B-012A-C77D-31E6-9D6A4F7027E7}"/>
              </a:ext>
            </a:extLst>
          </p:cNvPr>
          <p:cNvSpPr txBox="1"/>
          <p:nvPr/>
        </p:nvSpPr>
        <p:spPr>
          <a:xfrm>
            <a:off x="914400" y="4036938"/>
            <a:ext cx="10268869" cy="2915157"/>
          </a:xfrm>
          <a:prstGeom prst="rect">
            <a:avLst/>
          </a:prstGeom>
          <a:noFill/>
        </p:spPr>
        <p:txBody>
          <a:bodyPr wrap="square">
            <a:spAutoFit/>
          </a:bodyPr>
          <a:lstStyle/>
          <a:p>
            <a:pPr>
              <a:lnSpc>
                <a:spcPct val="150000"/>
              </a:lnSpc>
              <a:spcAft>
                <a:spcPts val="800"/>
              </a:spcAft>
            </a:pPr>
            <a:r>
              <a:rPr lang="en-US" sz="1800" dirty="0">
                <a:effectLst/>
                <a:latin typeface="Times New Roman" panose="02020603050405020304" pitchFamily="18" charset="0"/>
                <a:ea typeface="SimSun" panose="02010600030101010101" pitchFamily="2" charset="-122"/>
              </a:rPr>
              <a:t>The sample depth, distance, temperature, accelerometer and gyro data obtained from sensors are </a:t>
            </a:r>
            <a:r>
              <a:rPr lang="en-US" dirty="0">
                <a:latin typeface="Times New Roman" panose="02020603050405020304" pitchFamily="18" charset="0"/>
                <a:ea typeface="SimSun" panose="02010600030101010101" pitchFamily="2" charset="-122"/>
              </a:rPr>
              <a:t>as follows:</a:t>
            </a:r>
            <a:endParaRPr lang="en-IN"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Connected! 0</a:t>
            </a:r>
            <a:endParaRPr lang="en-IN"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["b'22", '124.64', ' -2220', '-16092', ' -2164', '27', '    57', '    68', "  -107'"]</a:t>
            </a:r>
            <a:endParaRPr lang="en-IN"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Depth: b'22</a:t>
            </a:r>
            <a:endParaRPr lang="en-IN"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Range: 124.64</a:t>
            </a:r>
            <a:endParaRPr lang="en-IN"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Temperature: 27</a:t>
            </a:r>
            <a:endParaRPr lang="en-IN"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Accelerometer: X -2220 Y-16092 Z -2164</a:t>
            </a:r>
            <a:endParaRPr lang="en-IN"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Gyro: X    57 Y    68 Z  -107</a:t>
            </a:r>
            <a:endParaRPr lang="en-IN" sz="1800" dirty="0">
              <a:effectLst/>
              <a:latin typeface="Times New Roman" panose="02020603050405020304" pitchFamily="18" charset="0"/>
              <a:ea typeface="SimSun" panose="02010600030101010101" pitchFamily="2" charset="-122"/>
            </a:endParaRPr>
          </a:p>
          <a:p>
            <a:pPr algn="just">
              <a:lnSpc>
                <a:spcPct val="150000"/>
              </a:lnSpc>
            </a:pPr>
            <a:r>
              <a:rPr lang="en-US" sz="1800"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p:txBody>
      </p:sp>
      <p:sp>
        <p:nvSpPr>
          <p:cNvPr id="10" name="TextBox 9">
            <a:extLst>
              <a:ext uri="{FF2B5EF4-FFF2-40B4-BE49-F238E27FC236}">
                <a16:creationId xmlns:a16="http://schemas.microsoft.com/office/drawing/2014/main" id="{A4D2FC24-89DF-8887-13E8-57FFC3DFD708}"/>
              </a:ext>
            </a:extLst>
          </p:cNvPr>
          <p:cNvSpPr txBox="1"/>
          <p:nvPr/>
        </p:nvSpPr>
        <p:spPr>
          <a:xfrm>
            <a:off x="2018981" y="3698384"/>
            <a:ext cx="1737976" cy="338554"/>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Pitch, roll and yaw</a:t>
            </a:r>
          </a:p>
        </p:txBody>
      </p:sp>
      <p:sp>
        <p:nvSpPr>
          <p:cNvPr id="11" name="TextBox 10">
            <a:extLst>
              <a:ext uri="{FF2B5EF4-FFF2-40B4-BE49-F238E27FC236}">
                <a16:creationId xmlns:a16="http://schemas.microsoft.com/office/drawing/2014/main" id="{D73F5545-D114-3E5D-2826-D9493EAFBD82}"/>
              </a:ext>
            </a:extLst>
          </p:cNvPr>
          <p:cNvSpPr txBox="1"/>
          <p:nvPr/>
        </p:nvSpPr>
        <p:spPr>
          <a:xfrm>
            <a:off x="7750037" y="3667606"/>
            <a:ext cx="1460656"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GUI interface</a:t>
            </a:r>
          </a:p>
        </p:txBody>
      </p:sp>
    </p:spTree>
    <p:extLst>
      <p:ext uri="{BB962C8B-B14F-4D97-AF65-F5344CB8AC3E}">
        <p14:creationId xmlns:p14="http://schemas.microsoft.com/office/powerpoint/2010/main" val="1927857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0CB7C-0933-4505-9083-2A55022E17EF}"/>
              </a:ext>
            </a:extLst>
          </p:cNvPr>
          <p:cNvSpPr>
            <a:spLocks noGrp="1"/>
          </p:cNvSpPr>
          <p:nvPr>
            <p:ph type="title"/>
          </p:nvPr>
        </p:nvSpPr>
        <p:spPr>
          <a:xfrm>
            <a:off x="838200" y="167201"/>
            <a:ext cx="10515600" cy="726255"/>
          </a:xfrm>
        </p:spPr>
        <p:txBody>
          <a:bodyPr>
            <a:normAutofit/>
          </a:bodyPr>
          <a:lstStyle/>
          <a:p>
            <a:pPr algn="ctr"/>
            <a:r>
              <a:rPr lang="en-US" b="1" dirty="0">
                <a:latin typeface="Times New Roman" panose="02020603050405020304" pitchFamily="18" charset="0"/>
                <a:cs typeface="Times New Roman" panose="02020603050405020304" pitchFamily="18" charset="0"/>
              </a:rPr>
              <a:t>Conclusion</a:t>
            </a:r>
            <a:r>
              <a:rPr lang="en-US" sz="4000"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AA4D43C8-5AA2-49A5-90A3-208CDCBD3198}"/>
              </a:ext>
            </a:extLst>
          </p:cNvPr>
          <p:cNvSpPr>
            <a:spLocks noGrp="1"/>
          </p:cNvSpPr>
          <p:nvPr>
            <p:ph type="dt" sz="half" idx="10"/>
          </p:nvPr>
        </p:nvSpPr>
        <p:spPr/>
        <p:txBody>
          <a:bodyPr/>
          <a:lstStyle/>
          <a:p>
            <a:r>
              <a:rPr lang="en-US" dirty="0"/>
              <a:t>01/10/2021</a:t>
            </a:r>
          </a:p>
        </p:txBody>
      </p:sp>
      <p:sp>
        <p:nvSpPr>
          <p:cNvPr id="5" name="Slide Number Placeholder 4">
            <a:extLst>
              <a:ext uri="{FF2B5EF4-FFF2-40B4-BE49-F238E27FC236}">
                <a16:creationId xmlns:a16="http://schemas.microsoft.com/office/drawing/2014/main" id="{FD8F4BB3-7623-4BB4-B418-D372367DE90E}"/>
              </a:ext>
            </a:extLst>
          </p:cNvPr>
          <p:cNvSpPr>
            <a:spLocks noGrp="1"/>
          </p:cNvSpPr>
          <p:nvPr>
            <p:ph type="sldNum" sz="quarter" idx="12"/>
          </p:nvPr>
        </p:nvSpPr>
        <p:spPr/>
        <p:txBody>
          <a:bodyPr/>
          <a:lstStyle/>
          <a:p>
            <a:fld id="{2F050512-D934-43CA-A84A-C366EABA9236}" type="slidenum">
              <a:rPr lang="en-US" smtClean="0"/>
              <a:t>15</a:t>
            </a:fld>
            <a:endParaRPr lang="en-US"/>
          </a:p>
        </p:txBody>
      </p:sp>
      <p:sp>
        <p:nvSpPr>
          <p:cNvPr id="6" name="Date Placeholder 5">
            <a:extLst>
              <a:ext uri="{FF2B5EF4-FFF2-40B4-BE49-F238E27FC236}">
                <a16:creationId xmlns:a16="http://schemas.microsoft.com/office/drawing/2014/main" id="{6E23D4AD-3CA1-4D37-AA99-E9EB7DED1B0C}"/>
              </a:ext>
            </a:extLst>
          </p:cNvPr>
          <p:cNvSpPr txBox="1">
            <a:spLocks/>
          </p:cNvSpPr>
          <p:nvPr/>
        </p:nvSpPr>
        <p:spPr>
          <a:xfrm>
            <a:off x="5025512" y="6481915"/>
            <a:ext cx="30099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Dept. of Mechanical Eng. NMAMIT</a:t>
            </a:r>
          </a:p>
        </p:txBody>
      </p:sp>
      <p:sp>
        <p:nvSpPr>
          <p:cNvPr id="7" name="Content Placeholder 2">
            <a:extLst>
              <a:ext uri="{FF2B5EF4-FFF2-40B4-BE49-F238E27FC236}">
                <a16:creationId xmlns:a16="http://schemas.microsoft.com/office/drawing/2014/main" id="{F40FD2F5-D0B4-4AE7-943B-39464796080B}"/>
              </a:ext>
            </a:extLst>
          </p:cNvPr>
          <p:cNvSpPr txBox="1">
            <a:spLocks/>
          </p:cNvSpPr>
          <p:nvPr/>
        </p:nvSpPr>
        <p:spPr>
          <a:xfrm>
            <a:off x="838200" y="1235612"/>
            <a:ext cx="10515600" cy="5093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000" dirty="0">
                <a:latin typeface="Times New Roman" panose="02020603050405020304" pitchFamily="18" charset="0"/>
                <a:cs typeface="Times New Roman" panose="02020603050405020304" pitchFamily="18" charset="0"/>
              </a:rPr>
              <a:t>There are many hurdles when it comes to implementing autonomous ship in international waters.</a:t>
            </a:r>
          </a:p>
          <a:p>
            <a:pPr algn="just">
              <a:lnSpc>
                <a:spcPct val="150000"/>
              </a:lnSpc>
            </a:pPr>
            <a:r>
              <a:rPr lang="en-US" sz="2000" dirty="0">
                <a:latin typeface="Times New Roman" panose="02020603050405020304" pitchFamily="18" charset="0"/>
                <a:cs typeface="Times New Roman" panose="02020603050405020304" pitchFamily="18" charset="0"/>
              </a:rPr>
              <a:t>Hurdles such as international maritime laws are not designed keeping in mind for autonomous ships.</a:t>
            </a:r>
          </a:p>
          <a:p>
            <a:pPr algn="just">
              <a:lnSpc>
                <a:spcPct val="150000"/>
              </a:lnSpc>
            </a:pPr>
            <a:r>
              <a:rPr lang="en-US" sz="2000" dirty="0">
                <a:latin typeface="Times New Roman" panose="02020603050405020304" pitchFamily="18" charset="0"/>
                <a:cs typeface="Times New Roman" panose="02020603050405020304" pitchFamily="18" charset="0"/>
              </a:rPr>
              <a:t>The system is operational and capable to avoid obstacles and enable autonomous functions like collision avoidance and hold and change.</a:t>
            </a:r>
          </a:p>
          <a:p>
            <a:pPr algn="just">
              <a:lnSpc>
                <a:spcPct val="150000"/>
              </a:lnSpc>
            </a:pPr>
            <a:r>
              <a:rPr lang="en-US" sz="2000" dirty="0">
                <a:latin typeface="Times New Roman" panose="02020603050405020304" pitchFamily="18" charset="0"/>
                <a:cs typeface="Times New Roman" panose="02020603050405020304" pitchFamily="18" charset="0"/>
              </a:rPr>
              <a:t>The system lacks in few drawbacks since ultrasonic sensors only measured distance </a:t>
            </a:r>
            <a:r>
              <a:rPr lang="en-US" sz="2000" dirty="0" err="1">
                <a:latin typeface="Times New Roman" panose="02020603050405020304" pitchFamily="18" charset="0"/>
                <a:cs typeface="Times New Roman" panose="02020603050405020304" pitchFamily="18" charset="0"/>
              </a:rPr>
              <a:t>upto</a:t>
            </a:r>
            <a:r>
              <a:rPr lang="en-US" sz="2000" dirty="0">
                <a:latin typeface="Times New Roman" panose="02020603050405020304" pitchFamily="18" charset="0"/>
                <a:cs typeface="Times New Roman" panose="02020603050405020304" pitchFamily="18" charset="0"/>
              </a:rPr>
              <a:t> about 250cm reliably, farer distance and problematic surfaces are not detected at all or with the necessary reliability.</a:t>
            </a:r>
          </a:p>
          <a:p>
            <a:pPr algn="just">
              <a:lnSpc>
                <a:spcPct val="150000"/>
              </a:lnSpc>
            </a:pPr>
            <a:r>
              <a:rPr lang="en-US" sz="2000" dirty="0">
                <a:latin typeface="Times New Roman" panose="02020603050405020304" pitchFamily="18" charset="0"/>
                <a:cs typeface="Times New Roman" panose="02020603050405020304" pitchFamily="18" charset="0"/>
              </a:rPr>
              <a:t>Since ultrasonic sensors fail to detect all surfaces, other sensors are mandatory.</a:t>
            </a:r>
          </a:p>
        </p:txBody>
      </p:sp>
    </p:spTree>
    <p:extLst>
      <p:ext uri="{BB962C8B-B14F-4D97-AF65-F5344CB8AC3E}">
        <p14:creationId xmlns:p14="http://schemas.microsoft.com/office/powerpoint/2010/main" val="823534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DA21-B0F6-4261-945A-6323ED88F88D}"/>
              </a:ext>
            </a:extLst>
          </p:cNvPr>
          <p:cNvSpPr>
            <a:spLocks noGrp="1"/>
          </p:cNvSpPr>
          <p:nvPr>
            <p:ph type="title"/>
          </p:nvPr>
        </p:nvSpPr>
        <p:spPr>
          <a:xfrm>
            <a:off x="838200" y="1413542"/>
            <a:ext cx="10515600" cy="1309993"/>
          </a:xfrm>
        </p:spPr>
        <p:txBody>
          <a:bodyPr>
            <a:normAutofit/>
          </a:bodyPr>
          <a:lstStyle/>
          <a:p>
            <a:pPr algn="ctr"/>
            <a:r>
              <a:rPr lang="en-US" sz="6000" dirty="0">
                <a:latin typeface="Times New Roman" panose="02020603050405020304" pitchFamily="18" charset="0"/>
                <a:cs typeface="Times New Roman" panose="02020603050405020304" pitchFamily="18" charset="0"/>
              </a:rPr>
              <a:t>Thank You. </a:t>
            </a:r>
          </a:p>
        </p:txBody>
      </p:sp>
      <p:sp>
        <p:nvSpPr>
          <p:cNvPr id="4" name="Date Placeholder 3">
            <a:extLst>
              <a:ext uri="{FF2B5EF4-FFF2-40B4-BE49-F238E27FC236}">
                <a16:creationId xmlns:a16="http://schemas.microsoft.com/office/drawing/2014/main" id="{8ADCF51F-88A8-47E4-A620-37FBB43420B6}"/>
              </a:ext>
            </a:extLst>
          </p:cNvPr>
          <p:cNvSpPr>
            <a:spLocks noGrp="1"/>
          </p:cNvSpPr>
          <p:nvPr>
            <p:ph type="dt" sz="half" idx="10"/>
          </p:nvPr>
        </p:nvSpPr>
        <p:spPr/>
        <p:txBody>
          <a:bodyPr/>
          <a:lstStyle/>
          <a:p>
            <a:r>
              <a:rPr lang="en-US" dirty="0"/>
              <a:t>01/10/2021</a:t>
            </a:r>
          </a:p>
        </p:txBody>
      </p:sp>
      <p:sp>
        <p:nvSpPr>
          <p:cNvPr id="5" name="Slide Number Placeholder 4">
            <a:extLst>
              <a:ext uri="{FF2B5EF4-FFF2-40B4-BE49-F238E27FC236}">
                <a16:creationId xmlns:a16="http://schemas.microsoft.com/office/drawing/2014/main" id="{33959A04-A56C-42F2-8880-90925C2CC558}"/>
              </a:ext>
            </a:extLst>
          </p:cNvPr>
          <p:cNvSpPr>
            <a:spLocks noGrp="1"/>
          </p:cNvSpPr>
          <p:nvPr>
            <p:ph type="sldNum" sz="quarter" idx="12"/>
          </p:nvPr>
        </p:nvSpPr>
        <p:spPr/>
        <p:txBody>
          <a:bodyPr/>
          <a:lstStyle/>
          <a:p>
            <a:fld id="{2F050512-D934-43CA-A84A-C366EABA9236}" type="slidenum">
              <a:rPr lang="en-US" smtClean="0"/>
              <a:t>16</a:t>
            </a:fld>
            <a:endParaRPr lang="en-US"/>
          </a:p>
        </p:txBody>
      </p:sp>
      <p:sp>
        <p:nvSpPr>
          <p:cNvPr id="6" name="Date Placeholder 5">
            <a:extLst>
              <a:ext uri="{FF2B5EF4-FFF2-40B4-BE49-F238E27FC236}">
                <a16:creationId xmlns:a16="http://schemas.microsoft.com/office/drawing/2014/main" id="{61634576-9D1B-4F57-B22D-C9F0EFBCF427}"/>
              </a:ext>
            </a:extLst>
          </p:cNvPr>
          <p:cNvSpPr txBox="1">
            <a:spLocks/>
          </p:cNvSpPr>
          <p:nvPr/>
        </p:nvSpPr>
        <p:spPr>
          <a:xfrm>
            <a:off x="5025512" y="6481915"/>
            <a:ext cx="30099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Dept. of Mechanical Eng. NMAMIT</a:t>
            </a:r>
          </a:p>
        </p:txBody>
      </p:sp>
    </p:spTree>
    <p:extLst>
      <p:ext uri="{BB962C8B-B14F-4D97-AF65-F5344CB8AC3E}">
        <p14:creationId xmlns:p14="http://schemas.microsoft.com/office/powerpoint/2010/main" val="985936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95BA-6E14-4658-9CD8-2DB04097CCE5}"/>
              </a:ext>
            </a:extLst>
          </p:cNvPr>
          <p:cNvSpPr>
            <a:spLocks noGrp="1"/>
          </p:cNvSpPr>
          <p:nvPr>
            <p:ph type="title"/>
          </p:nvPr>
        </p:nvSpPr>
        <p:spPr>
          <a:xfrm>
            <a:off x="838200" y="136526"/>
            <a:ext cx="10515600" cy="1013848"/>
          </a:xfrm>
        </p:spPr>
        <p:txBody>
          <a:bodyPr>
            <a:normAutofit/>
          </a:bodyPr>
          <a:lstStyle/>
          <a:p>
            <a:pPr algn="ctr"/>
            <a:r>
              <a:rPr lang="en-US" b="1" dirty="0">
                <a:latin typeface="Times New Roman" panose="02020603050405020304" pitchFamily="18" charset="0"/>
                <a:cs typeface="Times New Roman" panose="02020603050405020304" pitchFamily="18" charset="0"/>
              </a:rPr>
              <a:t>1. INTRODUCTION</a:t>
            </a:r>
            <a:endParaRPr lang="en-US" dirty="0"/>
          </a:p>
        </p:txBody>
      </p:sp>
      <p:sp>
        <p:nvSpPr>
          <p:cNvPr id="3" name="Content Placeholder 2">
            <a:extLst>
              <a:ext uri="{FF2B5EF4-FFF2-40B4-BE49-F238E27FC236}">
                <a16:creationId xmlns:a16="http://schemas.microsoft.com/office/drawing/2014/main" id="{A5642250-B2C1-4497-938D-CA8B5A3234B9}"/>
              </a:ext>
            </a:extLst>
          </p:cNvPr>
          <p:cNvSpPr>
            <a:spLocks noGrp="1"/>
          </p:cNvSpPr>
          <p:nvPr>
            <p:ph idx="1"/>
          </p:nvPr>
        </p:nvSpPr>
        <p:spPr>
          <a:xfrm>
            <a:off x="838200" y="1150374"/>
            <a:ext cx="10515600" cy="5067545"/>
          </a:xfrm>
        </p:spPr>
        <p:txBody>
          <a:bodyPr>
            <a:normAutofit fontScale="25000" lnSpcReduction="20000"/>
          </a:bodyPr>
          <a:lstStyle/>
          <a:p>
            <a:pPr algn="just">
              <a:lnSpc>
                <a:spcPct val="170000"/>
              </a:lnSpc>
            </a:pPr>
            <a:r>
              <a:rPr lang="en-US" sz="8000" dirty="0">
                <a:solidFill>
                  <a:srgbClr val="000000"/>
                </a:solidFill>
                <a:effectLst/>
                <a:latin typeface="Times New Roman" panose="02020603050405020304" pitchFamily="18" charset="0"/>
                <a:ea typeface="Times New Roman" panose="02020603050405020304" pitchFamily="18" charset="0"/>
              </a:rPr>
              <a:t>An Autonomous ship can sense its environment and operate by itself. Presence of crew or sailor not required in ship (onboard).</a:t>
            </a:r>
          </a:p>
          <a:p>
            <a:pPr algn="just">
              <a:lnSpc>
                <a:spcPct val="170000"/>
              </a:lnSpc>
            </a:pPr>
            <a:r>
              <a:rPr lang="en-US" sz="8000" dirty="0">
                <a:solidFill>
                  <a:srgbClr val="000000"/>
                </a:solidFill>
                <a:effectLst/>
                <a:latin typeface="Times New Roman" panose="02020603050405020304" pitchFamily="18" charset="0"/>
                <a:ea typeface="Times New Roman" panose="02020603050405020304" pitchFamily="18" charset="0"/>
              </a:rPr>
              <a:t>It uses a range of sensors to scan its surroundings and feed the information to the Controlling system, which processes the information and then relay the sailing instructions.</a:t>
            </a:r>
          </a:p>
          <a:p>
            <a:pPr algn="just">
              <a:lnSpc>
                <a:spcPct val="170000"/>
              </a:lnSpc>
            </a:pPr>
            <a:r>
              <a:rPr lang="en-US" sz="8000" dirty="0">
                <a:solidFill>
                  <a:srgbClr val="000000"/>
                </a:solidFill>
                <a:effectLst/>
                <a:latin typeface="Times New Roman" panose="02020603050405020304" pitchFamily="18" charset="0"/>
                <a:ea typeface="Times New Roman" panose="02020603050405020304" pitchFamily="18" charset="0"/>
              </a:rPr>
              <a:t>Indeed, supposing that no personal will be onboard no crew would get injured.</a:t>
            </a:r>
          </a:p>
          <a:p>
            <a:pPr algn="just">
              <a:lnSpc>
                <a:spcPct val="170000"/>
              </a:lnSpc>
            </a:pPr>
            <a:r>
              <a:rPr lang="en-US" sz="8000" dirty="0">
                <a:solidFill>
                  <a:srgbClr val="000000"/>
                </a:solidFill>
                <a:effectLst/>
                <a:latin typeface="Times New Roman" panose="02020603050405020304" pitchFamily="18" charset="0"/>
                <a:ea typeface="Times New Roman" panose="02020603050405020304" pitchFamily="18" charset="0"/>
              </a:rPr>
              <a:t>The project, miniature version of the vessel highlights how transportation is increasingly shifting toward automation, and sailor-less ship would be managed from land-based facilities focusing on specific task.</a:t>
            </a:r>
            <a:endParaRPr lang="en-IN" sz="8000" dirty="0">
              <a:solidFill>
                <a:srgbClr val="000000"/>
              </a:solidFill>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A1E0FCC7-CEF9-4A2B-8AE2-1457D96EE4EE}"/>
              </a:ext>
            </a:extLst>
          </p:cNvPr>
          <p:cNvSpPr>
            <a:spLocks noGrp="1"/>
          </p:cNvSpPr>
          <p:nvPr>
            <p:ph type="dt" sz="half" idx="10"/>
          </p:nvPr>
        </p:nvSpPr>
        <p:spPr/>
        <p:txBody>
          <a:bodyPr/>
          <a:lstStyle/>
          <a:p>
            <a:r>
              <a:rPr lang="en-US" dirty="0"/>
              <a:t>24/05/2022</a:t>
            </a:r>
          </a:p>
        </p:txBody>
      </p:sp>
      <p:sp>
        <p:nvSpPr>
          <p:cNvPr id="5" name="Slide Number Placeholder 4">
            <a:extLst>
              <a:ext uri="{FF2B5EF4-FFF2-40B4-BE49-F238E27FC236}">
                <a16:creationId xmlns:a16="http://schemas.microsoft.com/office/drawing/2014/main" id="{656D68D5-F22B-4809-AC6D-F254A81CB264}"/>
              </a:ext>
            </a:extLst>
          </p:cNvPr>
          <p:cNvSpPr>
            <a:spLocks noGrp="1"/>
          </p:cNvSpPr>
          <p:nvPr>
            <p:ph type="sldNum" sz="quarter" idx="12"/>
          </p:nvPr>
        </p:nvSpPr>
        <p:spPr/>
        <p:txBody>
          <a:bodyPr/>
          <a:lstStyle/>
          <a:p>
            <a:fld id="{2F050512-D934-43CA-A84A-C366EABA9236}" type="slidenum">
              <a:rPr lang="en-US" smtClean="0"/>
              <a:t>2</a:t>
            </a:fld>
            <a:endParaRPr lang="en-US" dirty="0"/>
          </a:p>
        </p:txBody>
      </p:sp>
      <p:sp>
        <p:nvSpPr>
          <p:cNvPr id="6" name="Date Placeholder 5">
            <a:extLst>
              <a:ext uri="{FF2B5EF4-FFF2-40B4-BE49-F238E27FC236}">
                <a16:creationId xmlns:a16="http://schemas.microsoft.com/office/drawing/2014/main" id="{7B6EBD08-C1BB-423D-BD4D-85E75FEEA279}"/>
              </a:ext>
            </a:extLst>
          </p:cNvPr>
          <p:cNvSpPr txBox="1">
            <a:spLocks/>
          </p:cNvSpPr>
          <p:nvPr/>
        </p:nvSpPr>
        <p:spPr>
          <a:xfrm>
            <a:off x="5025512" y="6481915"/>
            <a:ext cx="30099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Dept. of Mechanical Eng. NMAMIT</a:t>
            </a:r>
          </a:p>
        </p:txBody>
      </p:sp>
    </p:spTree>
    <p:extLst>
      <p:ext uri="{BB962C8B-B14F-4D97-AF65-F5344CB8AC3E}">
        <p14:creationId xmlns:p14="http://schemas.microsoft.com/office/powerpoint/2010/main" val="3226125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01/10/2021</a:t>
            </a:r>
          </a:p>
        </p:txBody>
      </p:sp>
      <p:sp>
        <p:nvSpPr>
          <p:cNvPr id="5" name="Slide Number Placeholder 4"/>
          <p:cNvSpPr>
            <a:spLocks noGrp="1"/>
          </p:cNvSpPr>
          <p:nvPr>
            <p:ph type="sldNum" sz="quarter" idx="12"/>
          </p:nvPr>
        </p:nvSpPr>
        <p:spPr/>
        <p:txBody>
          <a:bodyPr/>
          <a:lstStyle/>
          <a:p>
            <a:fld id="{2F050512-D934-43CA-A84A-C366EABA9236}" type="slidenum">
              <a:rPr lang="en-US" smtClean="0"/>
              <a:t>3</a:t>
            </a:fld>
            <a:endParaRPr lang="en-US"/>
          </a:p>
        </p:txBody>
      </p:sp>
      <p:sp>
        <p:nvSpPr>
          <p:cNvPr id="6" name="Date Placeholder 5">
            <a:extLst>
              <a:ext uri="{FF2B5EF4-FFF2-40B4-BE49-F238E27FC236}">
                <a16:creationId xmlns:a16="http://schemas.microsoft.com/office/drawing/2014/main" id="{EDBDFBAA-28EF-4DC0-B3D7-6512B6523410}"/>
              </a:ext>
            </a:extLst>
          </p:cNvPr>
          <p:cNvSpPr txBox="1">
            <a:spLocks/>
          </p:cNvSpPr>
          <p:nvPr/>
        </p:nvSpPr>
        <p:spPr>
          <a:xfrm>
            <a:off x="5025512" y="6481915"/>
            <a:ext cx="30099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Dept. of Mechanical Eng. NMAMIT</a:t>
            </a:r>
          </a:p>
        </p:txBody>
      </p:sp>
      <p:graphicFrame>
        <p:nvGraphicFramePr>
          <p:cNvPr id="7" name="Content Placeholder 3">
            <a:extLst>
              <a:ext uri="{FF2B5EF4-FFF2-40B4-BE49-F238E27FC236}">
                <a16:creationId xmlns:a16="http://schemas.microsoft.com/office/drawing/2014/main" id="{2AB3CA16-0728-45F2-9BCE-510A66005208}"/>
              </a:ext>
            </a:extLst>
          </p:cNvPr>
          <p:cNvGraphicFramePr>
            <a:graphicFrameLocks/>
          </p:cNvGraphicFramePr>
          <p:nvPr>
            <p:extLst>
              <p:ext uri="{D42A27DB-BD31-4B8C-83A1-F6EECF244321}">
                <p14:modId xmlns:p14="http://schemas.microsoft.com/office/powerpoint/2010/main" val="3977839337"/>
              </p:ext>
            </p:extLst>
          </p:nvPr>
        </p:nvGraphicFramePr>
        <p:xfrm>
          <a:off x="838200" y="1160205"/>
          <a:ext cx="10515600" cy="5154413"/>
        </p:xfrm>
        <a:graphic>
          <a:graphicData uri="http://schemas.openxmlformats.org/drawingml/2006/table">
            <a:tbl>
              <a:tblPr firstRow="1" bandRow="1">
                <a:tableStyleId>{F2DE63D5-997A-4646-A377-4702673A728D}</a:tableStyleId>
              </a:tblPr>
              <a:tblGrid>
                <a:gridCol w="1596260">
                  <a:extLst>
                    <a:ext uri="{9D8B030D-6E8A-4147-A177-3AD203B41FA5}">
                      <a16:colId xmlns:a16="http://schemas.microsoft.com/office/drawing/2014/main" val="20000"/>
                    </a:ext>
                  </a:extLst>
                </a:gridCol>
                <a:gridCol w="3202997">
                  <a:extLst>
                    <a:ext uri="{9D8B030D-6E8A-4147-A177-3AD203B41FA5}">
                      <a16:colId xmlns:a16="http://schemas.microsoft.com/office/drawing/2014/main" val="1162301464"/>
                    </a:ext>
                  </a:extLst>
                </a:gridCol>
                <a:gridCol w="5716343">
                  <a:extLst>
                    <a:ext uri="{9D8B030D-6E8A-4147-A177-3AD203B41FA5}">
                      <a16:colId xmlns:a16="http://schemas.microsoft.com/office/drawing/2014/main" val="2497809866"/>
                    </a:ext>
                  </a:extLst>
                </a:gridCol>
              </a:tblGrid>
              <a:tr h="704329">
                <a:tc>
                  <a:txBody>
                    <a:bodyPr/>
                    <a:lstStyle/>
                    <a:p>
                      <a:pPr algn="ctr"/>
                      <a:r>
                        <a:rPr lang="en-US" sz="2000" b="1" dirty="0"/>
                        <a:t>Name of the author</a:t>
                      </a:r>
                    </a:p>
                  </a:txBody>
                  <a:tcPr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2000" b="1" dirty="0"/>
                        <a:t>Journal/</a:t>
                      </a:r>
                      <a:r>
                        <a:rPr lang="en-US" sz="2000" b="1" baseline="0" dirty="0"/>
                        <a:t> Paper/others</a:t>
                      </a:r>
                      <a:endParaRPr lang="en-US" sz="2000" b="1" dirty="0"/>
                    </a:p>
                  </a:txBody>
                  <a:tcPr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2000" b="1" dirty="0"/>
                        <a:t>Details &amp; Summary</a:t>
                      </a:r>
                    </a:p>
                  </a:txBody>
                  <a:tcPr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2192965">
                <a:tc>
                  <a:txBody>
                    <a:bodyPr/>
                    <a:lstStyle/>
                    <a:p>
                      <a:pPr algn="just"/>
                      <a:r>
                        <a:rPr lang="en-IN" sz="2000" b="1" dirty="0"/>
                        <a:t>Xiang-</a:t>
                      </a:r>
                      <a:r>
                        <a:rPr lang="en-IN" sz="2000" b="1" dirty="0" err="1"/>
                        <a:t>yu</a:t>
                      </a:r>
                      <a:r>
                        <a:rPr lang="en-IN" sz="2000" b="1" dirty="0"/>
                        <a:t> Zhou, </a:t>
                      </a:r>
                      <a:r>
                        <a:rPr lang="en-IN" sz="2000" b="1" dirty="0" err="1"/>
                        <a:t>Jin-jing</a:t>
                      </a:r>
                      <a:r>
                        <a:rPr lang="en-IN" sz="2000" b="1" dirty="0"/>
                        <a:t> Huang, Feng-</a:t>
                      </a:r>
                      <a:r>
                        <a:rPr lang="en-IN" sz="2000" b="1" dirty="0" err="1"/>
                        <a:t>wu</a:t>
                      </a:r>
                      <a:r>
                        <a:rPr lang="en-IN" sz="2000" b="1" baseline="0" dirty="0"/>
                        <a:t> </a:t>
                      </a:r>
                      <a:r>
                        <a:rPr lang="en-IN" sz="2000" b="1" dirty="0"/>
                        <a:t>Wang, Zhao-</a:t>
                      </a:r>
                      <a:r>
                        <a:rPr lang="en-IN" sz="2000" b="1" dirty="0" err="1"/>
                        <a:t>lin</a:t>
                      </a:r>
                      <a:r>
                        <a:rPr lang="en-IN" sz="2000" b="1" dirty="0"/>
                        <a:t> Wu and Zheng-</a:t>
                      </a:r>
                      <a:r>
                        <a:rPr lang="en-IN" sz="2000" b="1" dirty="0" err="1"/>
                        <a:t>jiang</a:t>
                      </a:r>
                      <a:r>
                        <a:rPr lang="en-IN" sz="2000" b="1" dirty="0"/>
                        <a:t> Liu</a:t>
                      </a:r>
                      <a:endParaRPr lang="en-IN" sz="2000" b="1" dirty="0">
                        <a:solidFill>
                          <a:schemeClr val="tx2">
                            <a:lumMod val="50000"/>
                          </a:schemeClr>
                        </a:solidFill>
                      </a:endParaRP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dirty="0"/>
                        <a:t>A Study of the Application Barriers to the Use of Autonomous Ships Posed by the Good Seamanship Requirement of COLREGs / THE JOURNAL OF NAVIGATION</a:t>
                      </a:r>
                      <a:endParaRPr lang="en-US" sz="2000" b="1" i="0" kern="1200" dirty="0">
                        <a:solidFill>
                          <a:schemeClr val="tx1"/>
                        </a:solidFill>
                        <a:effectLst/>
                        <a:latin typeface="+mn-lt"/>
                        <a:ea typeface="+mn-ea"/>
                        <a:cs typeface="+mn-cs"/>
                      </a:endParaRP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2000" b="1" dirty="0"/>
                        <a:t>This paper reviews the literature on autonomous ships from the perspective of the obligations of good seamanship imposed by COLREGs. The authors conclude that to facilitate the introduction of autonomous ships, the application barriers presented by COLREGs need to be analyzed.</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125193">
                <a:tc>
                  <a:txBody>
                    <a:bodyPr/>
                    <a:lstStyle/>
                    <a:p>
                      <a:pPr algn="just"/>
                      <a:r>
                        <a:rPr lang="en-IN" sz="2000" b="1" dirty="0"/>
                        <a:t>Goran </a:t>
                      </a:r>
                      <a:r>
                        <a:rPr lang="en-IN" sz="2000" b="1" dirty="0" err="1"/>
                        <a:t>Vojković</a:t>
                      </a:r>
                      <a:r>
                        <a:rPr lang="en-IN" sz="2000" b="1" dirty="0"/>
                        <a:t>, </a:t>
                      </a:r>
                      <a:r>
                        <a:rPr lang="en-IN" sz="2000" b="1" dirty="0" err="1"/>
                        <a:t>Melita</a:t>
                      </a:r>
                      <a:r>
                        <a:rPr lang="en-IN" sz="2000" b="1" dirty="0"/>
                        <a:t> </a:t>
                      </a:r>
                      <a:r>
                        <a:rPr lang="en-IN" sz="2000" b="1" dirty="0" err="1"/>
                        <a:t>Milenković</a:t>
                      </a:r>
                      <a:endParaRPr lang="pt-BR" sz="2000" b="1" i="0" u="none" strike="noStrike" kern="1200" baseline="0" dirty="0">
                        <a:solidFill>
                          <a:schemeClr val="tx1"/>
                        </a:solidFill>
                        <a:latin typeface="+mn-lt"/>
                        <a:ea typeface="+mn-ea"/>
                        <a:cs typeface="+mn-cs"/>
                      </a:endParaRP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Autonomous ships and legal authorities of the ship master / Elsevier</a:t>
                      </a:r>
                      <a:endParaRPr lang="en-US" sz="2000" b="1" i="0" kern="1200" dirty="0">
                        <a:solidFill>
                          <a:schemeClr val="tx1"/>
                        </a:solidFill>
                        <a:effectLst/>
                        <a:latin typeface="+mn-lt"/>
                        <a:ea typeface="+mn-ea"/>
                        <a:cs typeface="+mn-cs"/>
                      </a:endParaRP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2000" b="1" dirty="0"/>
                        <a:t>Today, the ship’s master authorities are divided into three segments: the public authorities, the duties of the ship's safety and navigation, and representation of the shipping companies. If the ship master is not physically on board - the powers change considerably, to the level of legal question: Who is the master of an autonomous ship?</a:t>
                      </a:r>
                      <a:endParaRPr lang="en-IN" sz="2000" b="1"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8" name="Date Placeholder 3">
            <a:extLst>
              <a:ext uri="{FF2B5EF4-FFF2-40B4-BE49-F238E27FC236}">
                <a16:creationId xmlns:a16="http://schemas.microsoft.com/office/drawing/2014/main" id="{51FA98D2-04F9-4FEA-9D5E-1CC47CB566D8}"/>
              </a:ext>
            </a:extLst>
          </p:cNvPr>
          <p:cNvSpPr txBox="1">
            <a:spLocks/>
          </p:cNvSpPr>
          <p:nvPr/>
        </p:nvSpPr>
        <p:spPr>
          <a:xfrm>
            <a:off x="528482" y="136524"/>
            <a:ext cx="10992957" cy="102368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4400" b="1" dirty="0">
                <a:solidFill>
                  <a:schemeClr val="tx1"/>
                </a:solidFill>
                <a:latin typeface="Times New Roman" panose="02020603050405020304" pitchFamily="18" charset="0"/>
                <a:cs typeface="Times New Roman" panose="02020603050405020304" pitchFamily="18" charset="0"/>
              </a:rPr>
              <a:t>2. LITERATURE REVIEW </a:t>
            </a:r>
            <a:endParaRPr lang="en-US" sz="4400" dirty="0">
              <a:solidFill>
                <a:schemeClr val="tx1"/>
              </a:solidFill>
            </a:endParaRPr>
          </a:p>
        </p:txBody>
      </p:sp>
    </p:spTree>
    <p:extLst>
      <p:ext uri="{BB962C8B-B14F-4D97-AF65-F5344CB8AC3E}">
        <p14:creationId xmlns:p14="http://schemas.microsoft.com/office/powerpoint/2010/main" val="1083187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01/10/2021</a:t>
            </a:r>
          </a:p>
        </p:txBody>
      </p:sp>
      <p:sp>
        <p:nvSpPr>
          <p:cNvPr id="5" name="Slide Number Placeholder 4"/>
          <p:cNvSpPr>
            <a:spLocks noGrp="1"/>
          </p:cNvSpPr>
          <p:nvPr>
            <p:ph type="sldNum" sz="quarter" idx="12"/>
          </p:nvPr>
        </p:nvSpPr>
        <p:spPr/>
        <p:txBody>
          <a:bodyPr/>
          <a:lstStyle/>
          <a:p>
            <a:fld id="{2F050512-D934-43CA-A84A-C366EABA9236}" type="slidenum">
              <a:rPr lang="en-US" smtClean="0"/>
              <a:t>4</a:t>
            </a:fld>
            <a:endParaRPr lang="en-US"/>
          </a:p>
        </p:txBody>
      </p:sp>
      <p:graphicFrame>
        <p:nvGraphicFramePr>
          <p:cNvPr id="6" name="Content Placeholder 3">
            <a:extLst>
              <a:ext uri="{FF2B5EF4-FFF2-40B4-BE49-F238E27FC236}">
                <a16:creationId xmlns:a16="http://schemas.microsoft.com/office/drawing/2014/main" id="{2AB3CA16-0728-45F2-9BCE-510A66005208}"/>
              </a:ext>
            </a:extLst>
          </p:cNvPr>
          <p:cNvGraphicFramePr>
            <a:graphicFrameLocks/>
          </p:cNvGraphicFramePr>
          <p:nvPr>
            <p:extLst>
              <p:ext uri="{D42A27DB-BD31-4B8C-83A1-F6EECF244321}">
                <p14:modId xmlns:p14="http://schemas.microsoft.com/office/powerpoint/2010/main" val="3911703664"/>
              </p:ext>
            </p:extLst>
          </p:nvPr>
        </p:nvGraphicFramePr>
        <p:xfrm>
          <a:off x="838200" y="434858"/>
          <a:ext cx="10515600" cy="5847956"/>
        </p:xfrm>
        <a:graphic>
          <a:graphicData uri="http://schemas.openxmlformats.org/drawingml/2006/table">
            <a:tbl>
              <a:tblPr firstRow="1" bandRow="1">
                <a:tableStyleId>{F2DE63D5-997A-4646-A377-4702673A728D}</a:tableStyleId>
              </a:tblPr>
              <a:tblGrid>
                <a:gridCol w="1596260">
                  <a:extLst>
                    <a:ext uri="{9D8B030D-6E8A-4147-A177-3AD203B41FA5}">
                      <a16:colId xmlns:a16="http://schemas.microsoft.com/office/drawing/2014/main" val="20000"/>
                    </a:ext>
                  </a:extLst>
                </a:gridCol>
                <a:gridCol w="3202997">
                  <a:extLst>
                    <a:ext uri="{9D8B030D-6E8A-4147-A177-3AD203B41FA5}">
                      <a16:colId xmlns:a16="http://schemas.microsoft.com/office/drawing/2014/main" val="1162301464"/>
                    </a:ext>
                  </a:extLst>
                </a:gridCol>
                <a:gridCol w="5716343">
                  <a:extLst>
                    <a:ext uri="{9D8B030D-6E8A-4147-A177-3AD203B41FA5}">
                      <a16:colId xmlns:a16="http://schemas.microsoft.com/office/drawing/2014/main" val="2497809866"/>
                    </a:ext>
                  </a:extLst>
                </a:gridCol>
              </a:tblGrid>
              <a:tr h="1182922">
                <a:tc>
                  <a:txBody>
                    <a:bodyPr/>
                    <a:lstStyle/>
                    <a:p>
                      <a:pPr algn="ctr"/>
                      <a:r>
                        <a:rPr lang="en-US" sz="2000" b="1" dirty="0"/>
                        <a:t>Name of the author</a:t>
                      </a:r>
                    </a:p>
                  </a:txBody>
                  <a:tcPr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2000" b="1" dirty="0"/>
                        <a:t>Journal/</a:t>
                      </a:r>
                      <a:r>
                        <a:rPr lang="en-US" sz="2000" b="1" baseline="0" dirty="0"/>
                        <a:t> Paper/others</a:t>
                      </a:r>
                      <a:endParaRPr lang="en-US" sz="2000" b="1" dirty="0"/>
                    </a:p>
                  </a:txBody>
                  <a:tcPr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2000" b="1" dirty="0"/>
                        <a:t>Details &amp; Summary</a:t>
                      </a:r>
                    </a:p>
                  </a:txBody>
                  <a:tcPr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1841881">
                <a:tc>
                  <a:txBody>
                    <a:bodyPr/>
                    <a:lstStyle/>
                    <a:p>
                      <a:pPr algn="just"/>
                      <a:r>
                        <a:rPr lang="en-IN" sz="2000" b="1" dirty="0"/>
                        <a:t>Timothy J. McCoy</a:t>
                      </a:r>
                      <a:endParaRPr lang="en-IN" sz="2000" b="1" dirty="0">
                        <a:solidFill>
                          <a:schemeClr val="tx2">
                            <a:lumMod val="50000"/>
                          </a:schemeClr>
                        </a:solidFill>
                      </a:endParaRP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dirty="0"/>
                        <a:t>Electric Ships: Past, Present, and Future / IEEE Electrification Magazine</a:t>
                      </a:r>
                      <a:endParaRPr lang="en-US" sz="2000" b="1" i="0" kern="1200" dirty="0">
                        <a:solidFill>
                          <a:schemeClr val="tx1"/>
                        </a:solidFill>
                        <a:effectLst/>
                        <a:latin typeface="+mn-lt"/>
                        <a:ea typeface="+mn-ea"/>
                        <a:cs typeface="+mn-cs"/>
                      </a:endParaRP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2000" b="1" dirty="0"/>
                        <a:t>This article attempts to provide both a look at the past and a glimpse into the future of shipboard power and propulsion systems, an arena that has dynamically changed and will continue to change in the coming decades.</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23153">
                <a:tc>
                  <a:txBody>
                    <a:bodyPr/>
                    <a:lstStyle/>
                    <a:p>
                      <a:pPr algn="just"/>
                      <a:r>
                        <a:rPr lang="en-IN" sz="2000" b="1" dirty="0" err="1"/>
                        <a:t>Ziaul</a:t>
                      </a:r>
                      <a:r>
                        <a:rPr lang="en-IN" sz="2000" b="1" dirty="0"/>
                        <a:t> </a:t>
                      </a:r>
                      <a:r>
                        <a:rPr lang="en-IN" sz="2000" b="1" dirty="0" err="1"/>
                        <a:t>Haque</a:t>
                      </a:r>
                      <a:r>
                        <a:rPr lang="en-IN" sz="2000" b="1" dirty="0"/>
                        <a:t> </a:t>
                      </a:r>
                      <a:r>
                        <a:rPr lang="en-IN" sz="2000" b="1" dirty="0" err="1"/>
                        <a:t>Munim</a:t>
                      </a:r>
                      <a:endParaRPr lang="pt-BR" sz="2000" b="1" i="0" u="none" strike="noStrike" kern="1200" baseline="0" dirty="0">
                        <a:solidFill>
                          <a:schemeClr val="tx1"/>
                        </a:solidFill>
                        <a:latin typeface="+mn-lt"/>
                        <a:ea typeface="+mn-ea"/>
                        <a:cs typeface="+mn-cs"/>
                      </a:endParaRP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Autonomous ships: a review, innovative applications and future maritime business models / SUPPLY CHAIN FORUM: AN INTERNATIONAL JOURNAL</a:t>
                      </a:r>
                      <a:endParaRPr lang="en-US" sz="2000" b="1" i="0" kern="1200" dirty="0">
                        <a:solidFill>
                          <a:schemeClr val="tx1"/>
                        </a:solidFill>
                        <a:effectLst/>
                        <a:latin typeface="+mn-lt"/>
                        <a:ea typeface="+mn-ea"/>
                        <a:cs typeface="+mn-cs"/>
                      </a:endParaRP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2000" b="1" dirty="0"/>
                        <a:t>This study contributes to the maritime literature by (1) providing a review of the AS development projects and the benefits of AS from an economic, environmental and social perspective, (2) suggesting innovative uses of AS in short-sea-shipping (SSS), arctic shipping, and conventional shipping, and finally (3) discussing potential business models from the perspective of AS manufacturers</a:t>
                      </a:r>
                      <a:endParaRPr lang="en-IN" sz="2000" b="1"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7" name="Date Placeholder 5">
            <a:extLst>
              <a:ext uri="{FF2B5EF4-FFF2-40B4-BE49-F238E27FC236}">
                <a16:creationId xmlns:a16="http://schemas.microsoft.com/office/drawing/2014/main" id="{056D6029-9BC0-4661-959A-F6F2BD9C8B12}"/>
              </a:ext>
            </a:extLst>
          </p:cNvPr>
          <p:cNvSpPr txBox="1">
            <a:spLocks/>
          </p:cNvSpPr>
          <p:nvPr/>
        </p:nvSpPr>
        <p:spPr>
          <a:xfrm>
            <a:off x="5025512" y="6481915"/>
            <a:ext cx="30099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Dept. of Mechanical Eng. NMAMIT</a:t>
            </a:r>
          </a:p>
        </p:txBody>
      </p:sp>
    </p:spTree>
    <p:extLst>
      <p:ext uri="{BB962C8B-B14F-4D97-AF65-F5344CB8AC3E}">
        <p14:creationId xmlns:p14="http://schemas.microsoft.com/office/powerpoint/2010/main" val="507863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01/10/2021</a:t>
            </a:r>
          </a:p>
        </p:txBody>
      </p:sp>
      <p:sp>
        <p:nvSpPr>
          <p:cNvPr id="5" name="Slide Number Placeholder 4"/>
          <p:cNvSpPr>
            <a:spLocks noGrp="1"/>
          </p:cNvSpPr>
          <p:nvPr>
            <p:ph type="sldNum" sz="quarter" idx="12"/>
          </p:nvPr>
        </p:nvSpPr>
        <p:spPr/>
        <p:txBody>
          <a:bodyPr/>
          <a:lstStyle/>
          <a:p>
            <a:fld id="{2F050512-D934-43CA-A84A-C366EABA9236}" type="slidenum">
              <a:rPr lang="en-US" smtClean="0"/>
              <a:t>5</a:t>
            </a:fld>
            <a:endParaRPr lang="en-US"/>
          </a:p>
        </p:txBody>
      </p:sp>
      <p:graphicFrame>
        <p:nvGraphicFramePr>
          <p:cNvPr id="6" name="Content Placeholder 3">
            <a:extLst>
              <a:ext uri="{FF2B5EF4-FFF2-40B4-BE49-F238E27FC236}">
                <a16:creationId xmlns:a16="http://schemas.microsoft.com/office/drawing/2014/main" id="{2AB3CA16-0728-45F2-9BCE-510A66005208}"/>
              </a:ext>
            </a:extLst>
          </p:cNvPr>
          <p:cNvGraphicFramePr>
            <a:graphicFrameLocks/>
          </p:cNvGraphicFramePr>
          <p:nvPr>
            <p:extLst>
              <p:ext uri="{D42A27DB-BD31-4B8C-83A1-F6EECF244321}">
                <p14:modId xmlns:p14="http://schemas.microsoft.com/office/powerpoint/2010/main" val="547422369"/>
              </p:ext>
            </p:extLst>
          </p:nvPr>
        </p:nvGraphicFramePr>
        <p:xfrm>
          <a:off x="838200" y="434857"/>
          <a:ext cx="10515600" cy="5847955"/>
        </p:xfrm>
        <a:graphic>
          <a:graphicData uri="http://schemas.openxmlformats.org/drawingml/2006/table">
            <a:tbl>
              <a:tblPr firstRow="1" bandRow="1">
                <a:tableStyleId>{F2DE63D5-997A-4646-A377-4702673A728D}</a:tableStyleId>
              </a:tblPr>
              <a:tblGrid>
                <a:gridCol w="1596260">
                  <a:extLst>
                    <a:ext uri="{9D8B030D-6E8A-4147-A177-3AD203B41FA5}">
                      <a16:colId xmlns:a16="http://schemas.microsoft.com/office/drawing/2014/main" val="20000"/>
                    </a:ext>
                  </a:extLst>
                </a:gridCol>
                <a:gridCol w="3202997">
                  <a:extLst>
                    <a:ext uri="{9D8B030D-6E8A-4147-A177-3AD203B41FA5}">
                      <a16:colId xmlns:a16="http://schemas.microsoft.com/office/drawing/2014/main" val="1162301464"/>
                    </a:ext>
                  </a:extLst>
                </a:gridCol>
                <a:gridCol w="5716343">
                  <a:extLst>
                    <a:ext uri="{9D8B030D-6E8A-4147-A177-3AD203B41FA5}">
                      <a16:colId xmlns:a16="http://schemas.microsoft.com/office/drawing/2014/main" val="2497809866"/>
                    </a:ext>
                  </a:extLst>
                </a:gridCol>
              </a:tblGrid>
              <a:tr h="1092992">
                <a:tc>
                  <a:txBody>
                    <a:bodyPr/>
                    <a:lstStyle/>
                    <a:p>
                      <a:pPr algn="ctr"/>
                      <a:r>
                        <a:rPr lang="en-US" sz="2000" b="1" dirty="0"/>
                        <a:t>Name of the author</a:t>
                      </a:r>
                    </a:p>
                  </a:txBody>
                  <a:tcPr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2000" b="1" dirty="0"/>
                        <a:t>Journal/</a:t>
                      </a:r>
                      <a:r>
                        <a:rPr lang="en-US" sz="2000" b="1" baseline="0" dirty="0"/>
                        <a:t> Paper/others</a:t>
                      </a:r>
                      <a:endParaRPr lang="en-US" sz="2000" b="1" dirty="0"/>
                    </a:p>
                  </a:txBody>
                  <a:tcPr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2000" b="1" dirty="0"/>
                        <a:t>Details &amp; Summary</a:t>
                      </a:r>
                    </a:p>
                  </a:txBody>
                  <a:tcPr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2225079">
                <a:tc>
                  <a:txBody>
                    <a:bodyPr/>
                    <a:lstStyle/>
                    <a:p>
                      <a:pPr algn="just"/>
                      <a:r>
                        <a:rPr lang="en-IN" sz="2000" b="1" dirty="0" err="1"/>
                        <a:t>Shadman</a:t>
                      </a:r>
                      <a:r>
                        <a:rPr lang="en-IN" sz="2000" b="1" dirty="0"/>
                        <a:t> </a:t>
                      </a:r>
                      <a:r>
                        <a:rPr lang="en-IN" sz="2000" b="1" dirty="0" err="1"/>
                        <a:t>Fahim</a:t>
                      </a:r>
                      <a:r>
                        <a:rPr lang="en-IN" sz="2000" b="1" dirty="0"/>
                        <a:t> Ahmad, </a:t>
                      </a:r>
                      <a:r>
                        <a:rPr lang="en-IN" sz="2000" b="1" dirty="0" err="1"/>
                        <a:t>Abrar</a:t>
                      </a:r>
                      <a:r>
                        <a:rPr lang="en-IN" sz="2000" b="1" dirty="0"/>
                        <a:t> </a:t>
                      </a:r>
                      <a:r>
                        <a:rPr lang="en-IN" sz="2000" b="1" dirty="0" err="1"/>
                        <a:t>Hasin</a:t>
                      </a:r>
                      <a:r>
                        <a:rPr lang="en-IN" sz="2000" b="1" dirty="0"/>
                        <a:t> Kamal, </a:t>
                      </a:r>
                      <a:r>
                        <a:rPr lang="en-IN" sz="2000" b="1" dirty="0" err="1"/>
                        <a:t>Iftekharul</a:t>
                      </a:r>
                      <a:r>
                        <a:rPr lang="en-IN" sz="2000" b="1" dirty="0"/>
                        <a:t> </a:t>
                      </a:r>
                      <a:r>
                        <a:rPr lang="en-IN" sz="2000" b="1" dirty="0" err="1"/>
                        <a:t>Mobin</a:t>
                      </a:r>
                      <a:endParaRPr lang="en-IN" sz="2000" b="1" dirty="0">
                        <a:solidFill>
                          <a:schemeClr val="tx2">
                            <a:lumMod val="50000"/>
                          </a:schemeClr>
                        </a:solidFill>
                      </a:endParaRP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dirty="0"/>
                        <a:t>Ultrasonic Sensor Based 3D Mapping &amp; Localization / International Journal on Computer Science and Engineering</a:t>
                      </a:r>
                      <a:endParaRPr lang="en-US" sz="2000" b="1" i="0" kern="1200" dirty="0">
                        <a:solidFill>
                          <a:schemeClr val="tx1"/>
                        </a:solidFill>
                        <a:effectLst/>
                        <a:latin typeface="+mn-lt"/>
                        <a:ea typeface="+mn-ea"/>
                        <a:cs typeface="+mn-cs"/>
                      </a:endParaRP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2000" b="1" dirty="0"/>
                        <a:t>This paper provides an introduction in 3D mapping using sonar sensors and localization. It describes the methods used to construct a low-cost autonomous robot along with the hardware and software used as well as an insight to the background of autonomous robotic 3D mapping and localization.</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529884">
                <a:tc>
                  <a:txBody>
                    <a:bodyPr/>
                    <a:lstStyle/>
                    <a:p>
                      <a:pPr algn="just"/>
                      <a:r>
                        <a:rPr lang="en-IN" sz="2000" b="1" dirty="0"/>
                        <a:t>Kurt Schwehr</a:t>
                      </a:r>
                      <a:endParaRPr lang="en-IN" sz="2000" b="1" dirty="0">
                        <a:solidFill>
                          <a:schemeClr val="tx2">
                            <a:lumMod val="50000"/>
                          </a:schemeClr>
                        </a:solidFill>
                      </a:endParaRP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dirty="0"/>
                        <a:t>Vessel Tracking Using the Automatic Identification System (AIS) During Emergency Response: Lessons from the Deepwater Horizon Incident/Schwehr 2011: Presented at US Hydro, Tampa Fl</a:t>
                      </a:r>
                      <a:endParaRPr lang="en-US" sz="2000" b="1" i="0" kern="1200" dirty="0">
                        <a:solidFill>
                          <a:schemeClr val="tx1"/>
                        </a:solidFill>
                        <a:effectLst/>
                        <a:latin typeface="+mn-lt"/>
                        <a:ea typeface="+mn-ea"/>
                        <a:cs typeface="+mn-cs"/>
                      </a:endParaRP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2000" b="1" dirty="0"/>
                        <a:t>This paper discusses use of Real-time AIS and e-Navigation</a:t>
                      </a:r>
                    </a:p>
                    <a:p>
                      <a:pPr algn="just"/>
                      <a:r>
                        <a:rPr lang="en-US" sz="2000" b="1" dirty="0"/>
                        <a:t>related technologies enable closer coordination between all involved parties. Recorded historical AIS data give insight into what occurred before, during,</a:t>
                      </a:r>
                    </a:p>
                    <a:p>
                      <a:pPr algn="just"/>
                      <a:r>
                        <a:rPr lang="en-US" sz="2000" b="1" dirty="0"/>
                        <a:t>and after an incident.</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7" name="Date Placeholder 5">
            <a:extLst>
              <a:ext uri="{FF2B5EF4-FFF2-40B4-BE49-F238E27FC236}">
                <a16:creationId xmlns:a16="http://schemas.microsoft.com/office/drawing/2014/main" id="{18A14D97-C1D6-4256-8DB8-FC2110A4FB06}"/>
              </a:ext>
            </a:extLst>
          </p:cNvPr>
          <p:cNvSpPr txBox="1">
            <a:spLocks/>
          </p:cNvSpPr>
          <p:nvPr/>
        </p:nvSpPr>
        <p:spPr>
          <a:xfrm>
            <a:off x="5025512" y="6481915"/>
            <a:ext cx="30099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Dept. of Mechanical Eng. NMAMIT</a:t>
            </a:r>
          </a:p>
        </p:txBody>
      </p:sp>
    </p:spTree>
    <p:extLst>
      <p:ext uri="{BB962C8B-B14F-4D97-AF65-F5344CB8AC3E}">
        <p14:creationId xmlns:p14="http://schemas.microsoft.com/office/powerpoint/2010/main" val="149174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F18D-80CA-B029-C688-B4EFF01BE0DE}"/>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3.OBJECTIVES</a:t>
            </a:r>
          </a:p>
        </p:txBody>
      </p:sp>
      <p:sp>
        <p:nvSpPr>
          <p:cNvPr id="3" name="Content Placeholder 2">
            <a:extLst>
              <a:ext uri="{FF2B5EF4-FFF2-40B4-BE49-F238E27FC236}">
                <a16:creationId xmlns:a16="http://schemas.microsoft.com/office/drawing/2014/main" id="{E05546C5-4B97-3E93-7940-C03C91A1D7CE}"/>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To create fully autonomous prototype miniature model ship.</a:t>
            </a:r>
          </a:p>
          <a:p>
            <a:r>
              <a:rPr lang="en-IN" sz="2000" dirty="0">
                <a:latin typeface="Times New Roman" panose="02020603050405020304" pitchFamily="18" charset="0"/>
                <a:cs typeface="Times New Roman" panose="02020603050405020304" pitchFamily="18" charset="0"/>
              </a:rPr>
              <a:t>To fabricate a prototype miniature model of a ship.</a:t>
            </a:r>
          </a:p>
          <a:p>
            <a:r>
              <a:rPr lang="en-IN" sz="2000" dirty="0">
                <a:latin typeface="Times New Roman" panose="02020603050405020304" pitchFamily="18" charset="0"/>
                <a:cs typeface="Times New Roman" panose="02020603050405020304" pitchFamily="18" charset="0"/>
              </a:rPr>
              <a:t>To implement drone autopilot system to surface vessel.</a:t>
            </a:r>
          </a:p>
          <a:p>
            <a:r>
              <a:rPr lang="en-IN" sz="2000" dirty="0">
                <a:latin typeface="Times New Roman" panose="02020603050405020304" pitchFamily="18" charset="0"/>
                <a:cs typeface="Times New Roman" panose="02020603050405020304" pitchFamily="18" charset="0"/>
              </a:rPr>
              <a:t>To implement </a:t>
            </a:r>
            <a:r>
              <a:rPr lang="en-IN" sz="2000" dirty="0" err="1">
                <a:latin typeface="Times New Roman" panose="02020603050405020304" pitchFamily="18" charset="0"/>
                <a:cs typeface="Times New Roman" panose="02020603050405020304" pitchFamily="18" charset="0"/>
              </a:rPr>
              <a:t>obstracle</a:t>
            </a:r>
            <a:r>
              <a:rPr lang="en-IN" sz="2000" dirty="0">
                <a:latin typeface="Times New Roman" panose="02020603050405020304" pitchFamily="18" charset="0"/>
                <a:cs typeface="Times New Roman" panose="02020603050405020304" pitchFamily="18" charset="0"/>
              </a:rPr>
              <a:t> detection system.</a:t>
            </a:r>
          </a:p>
          <a:p>
            <a:r>
              <a:rPr lang="en-IN" sz="2000" dirty="0">
                <a:latin typeface="Times New Roman" panose="02020603050405020304" pitchFamily="18" charset="0"/>
                <a:cs typeface="Times New Roman" panose="02020603050405020304" pitchFamily="18" charset="0"/>
              </a:rPr>
              <a:t>To design a hull that can house all the components.</a:t>
            </a:r>
          </a:p>
          <a:p>
            <a:r>
              <a:rPr lang="en-IN" sz="2000" dirty="0">
                <a:latin typeface="Times New Roman" panose="02020603050405020304" pitchFamily="18" charset="0"/>
                <a:cs typeface="Times New Roman" panose="02020603050405020304" pitchFamily="18" charset="0"/>
              </a:rPr>
              <a:t>To fabricate the hull and fine tune its stability</a:t>
            </a:r>
          </a:p>
          <a:p>
            <a:r>
              <a:rPr lang="en-IN" sz="2000" dirty="0">
                <a:latin typeface="Times New Roman" panose="02020603050405020304" pitchFamily="18" charset="0"/>
                <a:cs typeface="Times New Roman" panose="02020603050405020304" pitchFamily="18" charset="0"/>
              </a:rPr>
              <a:t>To achieve highest </a:t>
            </a:r>
            <a:r>
              <a:rPr lang="en-IN" sz="2000" dirty="0" err="1">
                <a:latin typeface="Times New Roman" panose="02020603050405020304" pitchFamily="18" charset="0"/>
                <a:cs typeface="Times New Roman" panose="02020603050405020304" pitchFamily="18" charset="0"/>
              </a:rPr>
              <a:t>gps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accurancy</a:t>
            </a:r>
            <a:r>
              <a:rPr lang="en-IN" sz="2000" dirty="0">
                <a:latin typeface="Times New Roman" panose="02020603050405020304" pitchFamily="18" charset="0"/>
                <a:cs typeface="Times New Roman" panose="02020603050405020304" pitchFamily="18" charset="0"/>
              </a:rPr>
              <a:t> as possible </a:t>
            </a:r>
          </a:p>
          <a:p>
            <a:r>
              <a:rPr lang="en-IN" sz="2000" dirty="0">
                <a:latin typeface="Times New Roman" panose="02020603050405020304" pitchFamily="18" charset="0"/>
                <a:cs typeface="Times New Roman" panose="02020603050405020304" pitchFamily="18" charset="0"/>
              </a:rPr>
              <a:t>Testing and tuning of the model ship.</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1E3D754-4635-52E4-A489-95DFC4550978}"/>
              </a:ext>
            </a:extLst>
          </p:cNvPr>
          <p:cNvSpPr>
            <a:spLocks noGrp="1"/>
          </p:cNvSpPr>
          <p:nvPr>
            <p:ph type="dt" sz="half" idx="10"/>
          </p:nvPr>
        </p:nvSpPr>
        <p:spPr/>
        <p:txBody>
          <a:bodyPr/>
          <a:lstStyle/>
          <a:p>
            <a:fld id="{A1EA7D5F-0C3A-4C73-B729-09421D177F18}" type="datetime1">
              <a:rPr lang="en-US" smtClean="0"/>
              <a:t>6/13/2022</a:t>
            </a:fld>
            <a:endParaRPr lang="en-US"/>
          </a:p>
        </p:txBody>
      </p:sp>
      <p:sp>
        <p:nvSpPr>
          <p:cNvPr id="5" name="Slide Number Placeholder 4">
            <a:extLst>
              <a:ext uri="{FF2B5EF4-FFF2-40B4-BE49-F238E27FC236}">
                <a16:creationId xmlns:a16="http://schemas.microsoft.com/office/drawing/2014/main" id="{C5534A98-7C71-72BB-8702-267772F1E9CD}"/>
              </a:ext>
            </a:extLst>
          </p:cNvPr>
          <p:cNvSpPr>
            <a:spLocks noGrp="1"/>
          </p:cNvSpPr>
          <p:nvPr>
            <p:ph type="sldNum" sz="quarter" idx="12"/>
          </p:nvPr>
        </p:nvSpPr>
        <p:spPr/>
        <p:txBody>
          <a:bodyPr/>
          <a:lstStyle/>
          <a:p>
            <a:fld id="{2F050512-D934-43CA-A84A-C366EABA9236}" type="slidenum">
              <a:rPr lang="en-US" smtClean="0"/>
              <a:t>6</a:t>
            </a:fld>
            <a:endParaRPr lang="en-US"/>
          </a:p>
        </p:txBody>
      </p:sp>
    </p:spTree>
    <p:extLst>
      <p:ext uri="{BB962C8B-B14F-4D97-AF65-F5344CB8AC3E}">
        <p14:creationId xmlns:p14="http://schemas.microsoft.com/office/powerpoint/2010/main" val="4090098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80BF-30D0-4690-B402-B18AAB5ABA46}"/>
              </a:ext>
            </a:extLst>
          </p:cNvPr>
          <p:cNvSpPr>
            <a:spLocks noGrp="1"/>
          </p:cNvSpPr>
          <p:nvPr>
            <p:ph type="title"/>
          </p:nvPr>
        </p:nvSpPr>
        <p:spPr>
          <a:xfrm>
            <a:off x="838200" y="304475"/>
            <a:ext cx="10714892" cy="873693"/>
          </a:xfrm>
        </p:spPr>
        <p:txBody>
          <a:bodyPr>
            <a:normAutofit/>
          </a:bodyPr>
          <a:lstStyle/>
          <a:p>
            <a:r>
              <a:rPr lang="en-IN" sz="4000" b="1" dirty="0">
                <a:latin typeface="Times New Roman" panose="02020603050405020304" pitchFamily="18" charset="0"/>
                <a:cs typeface="Times New Roman" panose="02020603050405020304" pitchFamily="18" charset="0"/>
              </a:rPr>
              <a:t>4. METHODOLOGY</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53D184-7BFA-42C8-96F8-D100AF2E9DE9}"/>
              </a:ext>
            </a:extLst>
          </p:cNvPr>
          <p:cNvSpPr>
            <a:spLocks noGrp="1"/>
          </p:cNvSpPr>
          <p:nvPr>
            <p:ph idx="1"/>
          </p:nvPr>
        </p:nvSpPr>
        <p:spPr>
          <a:xfrm>
            <a:off x="838200" y="1428108"/>
            <a:ext cx="10714892" cy="4844873"/>
          </a:xfrm>
        </p:spPr>
        <p:txBody>
          <a:bodyPr>
            <a:normAutofit/>
          </a:bodyPr>
          <a:lstStyle/>
          <a:p>
            <a:pPr marL="0" indent="0" algn="just" fontAlgn="t">
              <a:lnSpc>
                <a:spcPct val="100000"/>
              </a:lnSpc>
              <a:buNone/>
            </a:pPr>
            <a:r>
              <a:rPr lang="en-US" sz="2400" b="1" dirty="0">
                <a:latin typeface="Times New Roman" panose="02020603050405020304" pitchFamily="18" charset="0"/>
                <a:cs typeface="Times New Roman" panose="02020603050405020304" pitchFamily="18" charset="0"/>
              </a:rPr>
              <a:t>PROJECT LAYOUT</a:t>
            </a:r>
            <a:r>
              <a:rPr lang="en-US" sz="2400" dirty="0">
                <a:latin typeface="Times New Roman" panose="02020603050405020304" pitchFamily="18" charset="0"/>
                <a:cs typeface="Times New Roman" panose="02020603050405020304" pitchFamily="18" charset="0"/>
              </a:rPr>
              <a:t>:</a:t>
            </a:r>
          </a:p>
          <a:p>
            <a:pPr marL="0" indent="0" algn="just" fontAlgn="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fontAlgn="t">
              <a:lnSpc>
                <a:spcPct val="100000"/>
              </a:lnSpc>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345C69F-33F2-45A1-8449-4D6B42FDB645}"/>
              </a:ext>
            </a:extLst>
          </p:cNvPr>
          <p:cNvSpPr>
            <a:spLocks noGrp="1"/>
          </p:cNvSpPr>
          <p:nvPr>
            <p:ph type="dt" sz="half" idx="10"/>
          </p:nvPr>
        </p:nvSpPr>
        <p:spPr/>
        <p:txBody>
          <a:bodyPr/>
          <a:lstStyle/>
          <a:p>
            <a:r>
              <a:rPr lang="en-US" dirty="0"/>
              <a:t>01/10/2021</a:t>
            </a:r>
          </a:p>
        </p:txBody>
      </p:sp>
      <p:sp>
        <p:nvSpPr>
          <p:cNvPr id="5" name="Slide Number Placeholder 4">
            <a:extLst>
              <a:ext uri="{FF2B5EF4-FFF2-40B4-BE49-F238E27FC236}">
                <a16:creationId xmlns:a16="http://schemas.microsoft.com/office/drawing/2014/main" id="{EFF8DE83-B5DF-4333-BC04-8229CB22EE56}"/>
              </a:ext>
            </a:extLst>
          </p:cNvPr>
          <p:cNvSpPr>
            <a:spLocks noGrp="1"/>
          </p:cNvSpPr>
          <p:nvPr>
            <p:ph type="sldNum" sz="quarter" idx="12"/>
          </p:nvPr>
        </p:nvSpPr>
        <p:spPr/>
        <p:txBody>
          <a:bodyPr/>
          <a:lstStyle/>
          <a:p>
            <a:fld id="{2F050512-D934-43CA-A84A-C366EABA9236}" type="slidenum">
              <a:rPr lang="en-US" smtClean="0"/>
              <a:t>7</a:t>
            </a:fld>
            <a:endParaRPr lang="en-US"/>
          </a:p>
        </p:txBody>
      </p:sp>
      <p:sp>
        <p:nvSpPr>
          <p:cNvPr id="6" name="Date Placeholder 5">
            <a:extLst>
              <a:ext uri="{FF2B5EF4-FFF2-40B4-BE49-F238E27FC236}">
                <a16:creationId xmlns:a16="http://schemas.microsoft.com/office/drawing/2014/main" id="{D5D0966A-F9C7-4063-A552-A762834EAEAC}"/>
              </a:ext>
            </a:extLst>
          </p:cNvPr>
          <p:cNvSpPr txBox="1">
            <a:spLocks/>
          </p:cNvSpPr>
          <p:nvPr/>
        </p:nvSpPr>
        <p:spPr>
          <a:xfrm>
            <a:off x="5025512" y="6481915"/>
            <a:ext cx="30099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Dept. of Mechanical Eng. NMAMIT</a:t>
            </a:r>
          </a:p>
        </p:txBody>
      </p:sp>
      <p:sp>
        <p:nvSpPr>
          <p:cNvPr id="7" name="Rectangle 6">
            <a:extLst>
              <a:ext uri="{FF2B5EF4-FFF2-40B4-BE49-F238E27FC236}">
                <a16:creationId xmlns:a16="http://schemas.microsoft.com/office/drawing/2014/main" id="{9A755C33-3D78-A06C-949A-6F41B74A1F98}"/>
              </a:ext>
            </a:extLst>
          </p:cNvPr>
          <p:cNvSpPr/>
          <p:nvPr/>
        </p:nvSpPr>
        <p:spPr>
          <a:xfrm>
            <a:off x="3935003" y="2332320"/>
            <a:ext cx="2813694" cy="6266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t>Ground Station</a:t>
            </a:r>
          </a:p>
        </p:txBody>
      </p:sp>
      <p:sp>
        <p:nvSpPr>
          <p:cNvPr id="8" name="Arrow: Up-Down 7">
            <a:extLst>
              <a:ext uri="{FF2B5EF4-FFF2-40B4-BE49-F238E27FC236}">
                <a16:creationId xmlns:a16="http://schemas.microsoft.com/office/drawing/2014/main" id="{456E5BA1-4D4F-C056-F5AF-D151AB3C6625}"/>
              </a:ext>
            </a:extLst>
          </p:cNvPr>
          <p:cNvSpPr/>
          <p:nvPr/>
        </p:nvSpPr>
        <p:spPr>
          <a:xfrm>
            <a:off x="4771633" y="2958957"/>
            <a:ext cx="1140431" cy="2155797"/>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36410FF1-7E01-08D6-9E67-811FF5DA2282}"/>
              </a:ext>
            </a:extLst>
          </p:cNvPr>
          <p:cNvSpPr txBox="1"/>
          <p:nvPr/>
        </p:nvSpPr>
        <p:spPr>
          <a:xfrm rot="16200000">
            <a:off x="4702282" y="3836799"/>
            <a:ext cx="1279133" cy="400110"/>
          </a:xfrm>
          <a:prstGeom prst="rect">
            <a:avLst/>
          </a:prstGeom>
          <a:noFill/>
        </p:spPr>
        <p:txBody>
          <a:bodyPr wrap="square" rtlCol="0">
            <a:spAutoFit/>
          </a:bodyPr>
          <a:lstStyle/>
          <a:p>
            <a:r>
              <a:rPr lang="en-IN" sz="2000" dirty="0"/>
              <a:t>Telemetry</a:t>
            </a:r>
          </a:p>
        </p:txBody>
      </p:sp>
      <p:sp>
        <p:nvSpPr>
          <p:cNvPr id="10" name="Rectangle 9">
            <a:extLst>
              <a:ext uri="{FF2B5EF4-FFF2-40B4-BE49-F238E27FC236}">
                <a16:creationId xmlns:a16="http://schemas.microsoft.com/office/drawing/2014/main" id="{F0021C9D-CF50-730D-2652-172E55E5EDD9}"/>
              </a:ext>
            </a:extLst>
          </p:cNvPr>
          <p:cNvSpPr/>
          <p:nvPr/>
        </p:nvSpPr>
        <p:spPr>
          <a:xfrm>
            <a:off x="3935002" y="5114754"/>
            <a:ext cx="2813695" cy="5650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Autonomous ship</a:t>
            </a:r>
          </a:p>
        </p:txBody>
      </p:sp>
    </p:spTree>
    <p:extLst>
      <p:ext uri="{BB962C8B-B14F-4D97-AF65-F5344CB8AC3E}">
        <p14:creationId xmlns:p14="http://schemas.microsoft.com/office/powerpoint/2010/main" val="297824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4BF8B-2A7D-3A38-1630-F18CA9C075B9}"/>
              </a:ext>
            </a:extLst>
          </p:cNvPr>
          <p:cNvSpPr>
            <a:spLocks noGrp="1"/>
          </p:cNvSpPr>
          <p:nvPr>
            <p:ph type="title"/>
          </p:nvPr>
        </p:nvSpPr>
        <p:spPr>
          <a:xfrm>
            <a:off x="838200" y="970908"/>
            <a:ext cx="10515600" cy="719780"/>
          </a:xfrm>
        </p:spPr>
        <p:txBody>
          <a:bodyPr>
            <a:normAutofit/>
          </a:bodyPr>
          <a:lstStyle/>
          <a:p>
            <a:r>
              <a:rPr lang="en-IN" sz="2400" dirty="0">
                <a:latin typeface="Times New Roman" panose="02020603050405020304" pitchFamily="18" charset="0"/>
                <a:cs typeface="Times New Roman" panose="02020603050405020304" pitchFamily="18" charset="0"/>
              </a:rPr>
              <a:t>ENGINEERING SETUP:</a:t>
            </a:r>
          </a:p>
        </p:txBody>
      </p:sp>
      <p:pic>
        <p:nvPicPr>
          <p:cNvPr id="32" name="Content Placeholder 31">
            <a:extLst>
              <a:ext uri="{FF2B5EF4-FFF2-40B4-BE49-F238E27FC236}">
                <a16:creationId xmlns:a16="http://schemas.microsoft.com/office/drawing/2014/main" id="{C21CF6E3-E764-188B-61AE-C30786F17E12}"/>
              </a:ext>
            </a:extLst>
          </p:cNvPr>
          <p:cNvPicPr>
            <a:picLocks noGrp="1" noChangeAspect="1"/>
          </p:cNvPicPr>
          <p:nvPr>
            <p:ph idx="1"/>
          </p:nvPr>
        </p:nvPicPr>
        <p:blipFill>
          <a:blip r:embed="rId2"/>
          <a:stretch>
            <a:fillRect/>
          </a:stretch>
        </p:blipFill>
        <p:spPr>
          <a:xfrm>
            <a:off x="2034283" y="1962364"/>
            <a:ext cx="7561779" cy="3924728"/>
          </a:xfrm>
          <a:prstGeom prst="rect">
            <a:avLst/>
          </a:prstGeom>
        </p:spPr>
      </p:pic>
      <p:sp>
        <p:nvSpPr>
          <p:cNvPr id="4" name="Date Placeholder 3">
            <a:extLst>
              <a:ext uri="{FF2B5EF4-FFF2-40B4-BE49-F238E27FC236}">
                <a16:creationId xmlns:a16="http://schemas.microsoft.com/office/drawing/2014/main" id="{B9E0DF28-D539-9D2E-6138-F8101DB65AB6}"/>
              </a:ext>
            </a:extLst>
          </p:cNvPr>
          <p:cNvSpPr>
            <a:spLocks noGrp="1"/>
          </p:cNvSpPr>
          <p:nvPr>
            <p:ph type="dt" sz="half" idx="10"/>
          </p:nvPr>
        </p:nvSpPr>
        <p:spPr/>
        <p:txBody>
          <a:bodyPr/>
          <a:lstStyle/>
          <a:p>
            <a:fld id="{A1EA7D5F-0C3A-4C73-B729-09421D177F18}" type="datetime1">
              <a:rPr lang="en-US" smtClean="0"/>
              <a:t>6/13/2022</a:t>
            </a:fld>
            <a:endParaRPr lang="en-US"/>
          </a:p>
        </p:txBody>
      </p:sp>
      <p:sp>
        <p:nvSpPr>
          <p:cNvPr id="5" name="Slide Number Placeholder 4">
            <a:extLst>
              <a:ext uri="{FF2B5EF4-FFF2-40B4-BE49-F238E27FC236}">
                <a16:creationId xmlns:a16="http://schemas.microsoft.com/office/drawing/2014/main" id="{B679DD4F-0474-1C6C-3B71-9504C85E8822}"/>
              </a:ext>
            </a:extLst>
          </p:cNvPr>
          <p:cNvSpPr>
            <a:spLocks noGrp="1"/>
          </p:cNvSpPr>
          <p:nvPr>
            <p:ph type="sldNum" sz="quarter" idx="12"/>
          </p:nvPr>
        </p:nvSpPr>
        <p:spPr/>
        <p:txBody>
          <a:bodyPr/>
          <a:lstStyle/>
          <a:p>
            <a:fld id="{2F050512-D934-43CA-A84A-C366EABA9236}" type="slidenum">
              <a:rPr lang="en-US" smtClean="0"/>
              <a:t>8</a:t>
            </a:fld>
            <a:endParaRPr lang="en-US"/>
          </a:p>
        </p:txBody>
      </p:sp>
    </p:spTree>
    <p:extLst>
      <p:ext uri="{BB962C8B-B14F-4D97-AF65-F5344CB8AC3E}">
        <p14:creationId xmlns:p14="http://schemas.microsoft.com/office/powerpoint/2010/main" val="3616280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C48A6-5EE1-900D-60BF-68E1F73809BB}"/>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SENSOR CIRCUIT:</a:t>
            </a:r>
          </a:p>
        </p:txBody>
      </p:sp>
      <p:sp>
        <p:nvSpPr>
          <p:cNvPr id="4" name="Date Placeholder 3">
            <a:extLst>
              <a:ext uri="{FF2B5EF4-FFF2-40B4-BE49-F238E27FC236}">
                <a16:creationId xmlns:a16="http://schemas.microsoft.com/office/drawing/2014/main" id="{AABA9277-DA33-0349-4CF5-AC28A1310E19}"/>
              </a:ext>
            </a:extLst>
          </p:cNvPr>
          <p:cNvSpPr>
            <a:spLocks noGrp="1"/>
          </p:cNvSpPr>
          <p:nvPr>
            <p:ph type="dt" sz="half" idx="10"/>
          </p:nvPr>
        </p:nvSpPr>
        <p:spPr/>
        <p:txBody>
          <a:bodyPr/>
          <a:lstStyle/>
          <a:p>
            <a:fld id="{A1EA7D5F-0C3A-4C73-B729-09421D177F18}" type="datetime1">
              <a:rPr lang="en-US" smtClean="0"/>
              <a:t>6/13/2022</a:t>
            </a:fld>
            <a:endParaRPr lang="en-US"/>
          </a:p>
        </p:txBody>
      </p:sp>
      <p:sp>
        <p:nvSpPr>
          <p:cNvPr id="5" name="Slide Number Placeholder 4">
            <a:extLst>
              <a:ext uri="{FF2B5EF4-FFF2-40B4-BE49-F238E27FC236}">
                <a16:creationId xmlns:a16="http://schemas.microsoft.com/office/drawing/2014/main" id="{1DFAB00E-D4FB-61F3-AC1A-86C20F31CB30}"/>
              </a:ext>
            </a:extLst>
          </p:cNvPr>
          <p:cNvSpPr>
            <a:spLocks noGrp="1"/>
          </p:cNvSpPr>
          <p:nvPr>
            <p:ph type="sldNum" sz="quarter" idx="12"/>
          </p:nvPr>
        </p:nvSpPr>
        <p:spPr/>
        <p:txBody>
          <a:bodyPr/>
          <a:lstStyle/>
          <a:p>
            <a:fld id="{2F050512-D934-43CA-A84A-C366EABA9236}" type="slidenum">
              <a:rPr lang="en-US" smtClean="0"/>
              <a:t>9</a:t>
            </a:fld>
            <a:endParaRPr lang="en-US"/>
          </a:p>
        </p:txBody>
      </p:sp>
      <p:pic>
        <p:nvPicPr>
          <p:cNvPr id="12" name="Content Placeholder 11">
            <a:extLst>
              <a:ext uri="{FF2B5EF4-FFF2-40B4-BE49-F238E27FC236}">
                <a16:creationId xmlns:a16="http://schemas.microsoft.com/office/drawing/2014/main" id="{90C8B368-C84E-6231-B3B8-5496AB33E0ED}"/>
              </a:ext>
            </a:extLst>
          </p:cNvPr>
          <p:cNvPicPr>
            <a:picLocks noGrp="1" noChangeAspect="1"/>
          </p:cNvPicPr>
          <p:nvPr>
            <p:ph idx="1"/>
          </p:nvPr>
        </p:nvPicPr>
        <p:blipFill>
          <a:blip r:embed="rId2"/>
          <a:stretch>
            <a:fillRect/>
          </a:stretch>
        </p:blipFill>
        <p:spPr>
          <a:xfrm>
            <a:off x="2414427" y="1690687"/>
            <a:ext cx="7078894" cy="4535451"/>
          </a:xfrm>
          <a:prstGeom prst="rect">
            <a:avLst/>
          </a:prstGeom>
        </p:spPr>
      </p:pic>
    </p:spTree>
    <p:extLst>
      <p:ext uri="{BB962C8B-B14F-4D97-AF65-F5344CB8AC3E}">
        <p14:creationId xmlns:p14="http://schemas.microsoft.com/office/powerpoint/2010/main" val="3946775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3916</TotalTime>
  <Words>1080</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DESIGN AND DEVELOPMENT OF FULLY AUTONOMOUS CREWLESS PROTOTYPE MODEL SHIP </vt:lpstr>
      <vt:lpstr>1. INTRODUCTION</vt:lpstr>
      <vt:lpstr>PowerPoint Presentation</vt:lpstr>
      <vt:lpstr>PowerPoint Presentation</vt:lpstr>
      <vt:lpstr>PowerPoint Presentation</vt:lpstr>
      <vt:lpstr>3.OBJECTIVES</vt:lpstr>
      <vt:lpstr>4. METHODOLOGY</vt:lpstr>
      <vt:lpstr>ENGINEERING SETUP:</vt:lpstr>
      <vt:lpstr>SENSOR CIRCUIT:</vt:lpstr>
      <vt:lpstr>5.WORKDONE</vt:lpstr>
      <vt:lpstr>CONSTRUCTION OF PROTYPE SHIP:</vt:lpstr>
      <vt:lpstr>Setup and configuration:</vt:lpstr>
      <vt:lpstr>7. Telemetry </vt:lpstr>
      <vt:lpstr>RESULT AND DISCUSSION:</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Title Mini Project Title Mini Project Title</dc:title>
  <dc:creator>Aneesh</dc:creator>
  <cp:lastModifiedBy>joshua</cp:lastModifiedBy>
  <cp:revision>112</cp:revision>
  <cp:lastPrinted>2021-04-21T12:45:52Z</cp:lastPrinted>
  <dcterms:created xsi:type="dcterms:W3CDTF">2021-04-07T10:20:01Z</dcterms:created>
  <dcterms:modified xsi:type="dcterms:W3CDTF">2022-06-13T09:47:47Z</dcterms:modified>
</cp:coreProperties>
</file>