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63" r:id="rId3"/>
    <p:sldId id="261" r:id="rId4"/>
    <p:sldId id="264" r:id="rId5"/>
    <p:sldId id="265" r:id="rId6"/>
    <p:sldId id="266" r:id="rId7"/>
    <p:sldId id="290" r:id="rId8"/>
    <p:sldId id="267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497D"/>
    <a:srgbClr val="878787"/>
    <a:srgbClr val="0F8140"/>
    <a:srgbClr val="F58020"/>
    <a:srgbClr val="3953A4"/>
    <a:srgbClr val="6B52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4" autoAdjust="0"/>
    <p:restoredTop sz="94660"/>
  </p:normalViewPr>
  <p:slideViewPr>
    <p:cSldViewPr snapToGrid="0" showGuides="1">
      <p:cViewPr>
        <p:scale>
          <a:sx n="114" d="100"/>
          <a:sy n="114" d="100"/>
        </p:scale>
        <p:origin x="1584" y="4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19BDBE-4875-4168-9F83-C285ECB28F2D}" type="datetimeFigureOut">
              <a:rPr lang="ru-RU" smtClean="0"/>
              <a:t>06.10.16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E1DDD-3AC9-405B-99CF-ABB983FC7E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138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12.em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3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14.emf"/><Relationship Id="rId6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9.em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asted-image.pdf"/>
          <p:cNvPicPr/>
          <p:nvPr userDrawn="1"/>
        </p:nvPicPr>
        <p:blipFill rotWithShape="1">
          <a:blip r:embed="rId2">
            <a:extLst/>
          </a:blip>
          <a:srcRect l="9991" t="4245" r="19472" b="7942"/>
          <a:stretch/>
        </p:blipFill>
        <p:spPr>
          <a:xfrm>
            <a:off x="-1" y="93767"/>
            <a:ext cx="9144001" cy="6657083"/>
          </a:xfrm>
          <a:prstGeom prst="rect">
            <a:avLst/>
          </a:prstGeom>
          <a:ln w="12700">
            <a:miter lim="400000"/>
          </a:ln>
        </p:spPr>
      </p:pic>
      <p:pic>
        <p:nvPicPr>
          <p:cNvPr id="10" name="pasted-image.pdf"/>
          <p:cNvPicPr/>
          <p:nvPr userDrawn="1"/>
        </p:nvPicPr>
        <p:blipFill>
          <a:blip r:embed="rId3">
            <a:extLst/>
          </a:blip>
          <a:srcRect r="48294"/>
          <a:stretch>
            <a:fillRect/>
          </a:stretch>
        </p:blipFill>
        <p:spPr>
          <a:xfrm>
            <a:off x="410329" y="563592"/>
            <a:ext cx="2907155" cy="1232641"/>
          </a:xfrm>
          <a:prstGeom prst="rect">
            <a:avLst/>
          </a:prstGeom>
          <a:ln w="12700">
            <a:miter lim="400000"/>
          </a:ln>
        </p:spPr>
      </p:pic>
      <p:pic>
        <p:nvPicPr>
          <p:cNvPr id="11" name="pasted-image.pdf"/>
          <p:cNvPicPr/>
          <p:nvPr userDrawn="1"/>
        </p:nvPicPr>
        <p:blipFill>
          <a:blip r:embed="rId4">
            <a:extLst/>
          </a:blip>
          <a:stretch>
            <a:fillRect/>
          </a:stretch>
        </p:blipFill>
        <p:spPr>
          <a:xfrm>
            <a:off x="1882396" y="1179920"/>
            <a:ext cx="6835075" cy="5212527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2196129" y="2531723"/>
            <a:ext cx="4627306" cy="1782193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095" b="1" baseline="0">
                <a:solidFill>
                  <a:schemeClr val="tx1">
                    <a:lumMod val="85000"/>
                    <a:lumOff val="15000"/>
                  </a:schemeClr>
                </a:solidFill>
                <a:latin typeface="PF Isotext Pro" panose="02000500000000020004" pitchFamily="2" charset="0"/>
              </a:defRPr>
            </a:lvl1pPr>
          </a:lstStyle>
          <a:p>
            <a:r>
              <a:rPr lang="ru-RU" dirty="0" smtClean="0"/>
              <a:t>Как называется </a:t>
            </a:r>
            <a:br>
              <a:rPr lang="ru-RU" dirty="0" smtClean="0"/>
            </a:br>
            <a:r>
              <a:rPr lang="ru-RU" dirty="0" smtClean="0"/>
              <a:t>ваш предмет?</a:t>
            </a:r>
            <a:endParaRPr lang="ru-RU" dirty="0"/>
          </a:p>
        </p:txBody>
      </p:sp>
      <p:sp>
        <p:nvSpPr>
          <p:cNvPr id="13" name="Текст 9"/>
          <p:cNvSpPr>
            <a:spLocks noGrp="1"/>
          </p:cNvSpPr>
          <p:nvPr>
            <p:ph type="body" sz="quarter" idx="10" hasCustomPrompt="1"/>
          </p:nvPr>
        </p:nvSpPr>
        <p:spPr>
          <a:xfrm>
            <a:off x="5723930" y="5698961"/>
            <a:ext cx="2634258" cy="47662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400" b="0">
                <a:solidFill>
                  <a:schemeClr val="tx1">
                    <a:lumMod val="85000"/>
                    <a:lumOff val="15000"/>
                  </a:schemeClr>
                </a:solidFill>
                <a:latin typeface="PF Isotext Pro" panose="02000500000000020004" pitchFamily="2" charset="0"/>
              </a:defRPr>
            </a:lvl1pPr>
          </a:lstStyle>
          <a:p>
            <a:pPr lvl="0"/>
            <a:r>
              <a:rPr lang="ru-RU" dirty="0" smtClean="0"/>
              <a:t>Как вас зовут?</a:t>
            </a:r>
            <a:endParaRPr lang="ru-RU" dirty="0"/>
          </a:p>
        </p:txBody>
      </p:sp>
      <p:sp>
        <p:nvSpPr>
          <p:cNvPr id="16" name="Текст 9"/>
          <p:cNvSpPr>
            <a:spLocks noGrp="1"/>
          </p:cNvSpPr>
          <p:nvPr>
            <p:ph type="body" sz="quarter" idx="11" hasCustomPrompt="1"/>
          </p:nvPr>
        </p:nvSpPr>
        <p:spPr>
          <a:xfrm>
            <a:off x="2054667" y="4969619"/>
            <a:ext cx="2080012" cy="47662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2531" baseline="0">
                <a:solidFill>
                  <a:schemeClr val="tx1">
                    <a:lumMod val="85000"/>
                    <a:lumOff val="15000"/>
                  </a:schemeClr>
                </a:solidFill>
                <a:latin typeface="PF Isotext Pro" panose="02000500000000020004" pitchFamily="2" charset="0"/>
              </a:defRPr>
            </a:lvl1pPr>
          </a:lstStyle>
          <a:p>
            <a:pPr lvl="0"/>
            <a:r>
              <a:rPr lang="ru-RU" dirty="0" smtClean="0"/>
              <a:t>Занятие №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957385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люсы и минус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asted-image.pdf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7255830" y="394003"/>
            <a:ext cx="3225649" cy="7071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5" name="pasted-image.pdf"/>
          <p:cNvPicPr/>
          <p:nvPr userDrawn="1"/>
        </p:nvPicPr>
        <p:blipFill>
          <a:blip r:embed="rId3">
            <a:extLst/>
          </a:blip>
          <a:stretch>
            <a:fillRect/>
          </a:stretch>
        </p:blipFill>
        <p:spPr>
          <a:xfrm>
            <a:off x="292145" y="1214449"/>
            <a:ext cx="7106247" cy="58797"/>
          </a:xfrm>
          <a:prstGeom prst="rect">
            <a:avLst/>
          </a:prstGeom>
          <a:ln w="12700">
            <a:miter lim="400000"/>
          </a:ln>
        </p:spPr>
      </p:pic>
      <p:pic>
        <p:nvPicPr>
          <p:cNvPr id="16" name="pasted-image.pdf"/>
          <p:cNvPicPr/>
          <p:nvPr userDrawn="1"/>
        </p:nvPicPr>
        <p:blipFill>
          <a:blip r:embed="rId4">
            <a:extLst/>
          </a:blip>
          <a:stretch>
            <a:fillRect/>
          </a:stretch>
        </p:blipFill>
        <p:spPr>
          <a:xfrm>
            <a:off x="452890" y="1632455"/>
            <a:ext cx="8186593" cy="4783943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782316" y="1808263"/>
            <a:ext cx="3074068" cy="4344888"/>
          </a:xfrm>
          <a:prstGeom prst="rect">
            <a:avLst/>
          </a:prstGeom>
        </p:spPr>
        <p:txBody>
          <a:bodyPr anchor="t"/>
          <a:lstStyle>
            <a:lvl1pPr marL="285744" indent="-285744">
              <a:lnSpc>
                <a:spcPct val="90000"/>
              </a:lnSpc>
              <a:buFontTx/>
              <a:buBlip>
                <a:blip r:embed="rId5"/>
              </a:buBlip>
              <a:defRPr sz="2400" b="0" baseline="0">
                <a:latin typeface="PF Isotext Pro" panose="02000500000000020004" pitchFamily="2" charset="0"/>
              </a:defRPr>
            </a:lvl1pPr>
            <a:lvl2pPr marL="355591" indent="0">
              <a:lnSpc>
                <a:spcPct val="90000"/>
              </a:lnSpc>
              <a:buFont typeface="Wingdings" panose="05000000000000000000" pitchFamily="2" charset="2"/>
              <a:buNone/>
              <a:defRPr sz="1600" b="1">
                <a:latin typeface="PF Isotext Pro" panose="02000500000000020004" pitchFamily="2" charset="0"/>
              </a:defRPr>
            </a:lvl2pPr>
            <a:lvl3pPr marL="723882" indent="0">
              <a:lnSpc>
                <a:spcPct val="90000"/>
              </a:lnSpc>
              <a:buFont typeface="Wingdings" panose="05000000000000000000" pitchFamily="2" charset="2"/>
              <a:buNone/>
              <a:defRPr sz="1400" b="1">
                <a:latin typeface="PF Isotext Pro" panose="02000500000000020004" pitchFamily="2" charset="0"/>
              </a:defRPr>
            </a:lvl3pPr>
            <a:lvl4pPr marL="1079473" indent="0">
              <a:lnSpc>
                <a:spcPct val="90000"/>
              </a:lnSpc>
              <a:buFont typeface="Wingdings" panose="05000000000000000000" pitchFamily="2" charset="2"/>
              <a:buNone/>
              <a:defRPr sz="1400" b="1">
                <a:latin typeface="PF Isotext Pro" panose="02000500000000020004" pitchFamily="2" charset="0"/>
              </a:defRPr>
            </a:lvl4pPr>
            <a:lvl5pPr marL="1435064" indent="0">
              <a:lnSpc>
                <a:spcPct val="90000"/>
              </a:lnSpc>
              <a:buFont typeface="Wingdings" panose="05000000000000000000" pitchFamily="2" charset="2"/>
              <a:buNone/>
              <a:defRPr sz="1400" b="1">
                <a:latin typeface="PF Isotext Pro" panose="02000500000000020004" pitchFamily="2" charset="0"/>
              </a:defRPr>
            </a:lvl5pPr>
          </a:lstStyle>
          <a:p>
            <a:pPr lvl="0"/>
            <a:r>
              <a:rPr lang="ru-RU" dirty="0" smtClean="0"/>
              <a:t>Здесь вы можете указать преимущества</a:t>
            </a:r>
          </a:p>
        </p:txBody>
      </p:sp>
      <p:sp>
        <p:nvSpPr>
          <p:cNvPr id="8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292147" y="258971"/>
            <a:ext cx="6963683" cy="86898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12" b="1">
                <a:latin typeface="PF Isotext Pro" panose="02000500000000020004" pitchFamily="2" charset="0"/>
              </a:defRPr>
            </a:lvl1pPr>
          </a:lstStyle>
          <a:p>
            <a:r>
              <a:rPr lang="ru-RU" dirty="0" smtClean="0"/>
              <a:t>В заголовке старайтесь указать </a:t>
            </a:r>
            <a:br>
              <a:rPr lang="ru-RU" dirty="0" smtClean="0"/>
            </a:br>
            <a:r>
              <a:rPr lang="ru-RU" dirty="0" smtClean="0"/>
              <a:t>основную мысль слайда</a:t>
            </a:r>
            <a:endParaRPr lang="ru-RU" dirty="0"/>
          </a:p>
        </p:txBody>
      </p:sp>
      <p:sp>
        <p:nvSpPr>
          <p:cNvPr id="9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6926036" y="6252949"/>
            <a:ext cx="2057400" cy="365125"/>
          </a:xfrm>
        </p:spPr>
        <p:txBody>
          <a:bodyPr/>
          <a:lstStyle/>
          <a:p>
            <a:fld id="{1408683E-08AF-4C3A-BE40-2D9C57A20CF5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Текст 4"/>
          <p:cNvSpPr>
            <a:spLocks noGrp="1"/>
          </p:cNvSpPr>
          <p:nvPr>
            <p:ph type="body" sz="quarter" idx="13" hasCustomPrompt="1"/>
          </p:nvPr>
        </p:nvSpPr>
        <p:spPr>
          <a:xfrm>
            <a:off x="5102526" y="1808263"/>
            <a:ext cx="3074068" cy="4344888"/>
          </a:xfrm>
          <a:prstGeom prst="rect">
            <a:avLst/>
          </a:prstGeom>
        </p:spPr>
        <p:txBody>
          <a:bodyPr anchor="t"/>
          <a:lstStyle>
            <a:lvl1pPr marL="285744" indent="-285744">
              <a:lnSpc>
                <a:spcPct val="90000"/>
              </a:lnSpc>
              <a:buFontTx/>
              <a:buBlip>
                <a:blip r:embed="rId6"/>
              </a:buBlip>
              <a:defRPr sz="2400" b="0" baseline="0">
                <a:latin typeface="PF Isotext Pro" panose="02000500000000020004" pitchFamily="2" charset="0"/>
              </a:defRPr>
            </a:lvl1pPr>
            <a:lvl2pPr marL="355591" indent="0">
              <a:lnSpc>
                <a:spcPct val="90000"/>
              </a:lnSpc>
              <a:buFont typeface="Wingdings" panose="05000000000000000000" pitchFamily="2" charset="2"/>
              <a:buNone/>
              <a:defRPr sz="1600" b="1">
                <a:latin typeface="PF Isotext Pro" panose="02000500000000020004" pitchFamily="2" charset="0"/>
              </a:defRPr>
            </a:lvl2pPr>
            <a:lvl3pPr marL="723882" indent="0">
              <a:lnSpc>
                <a:spcPct val="90000"/>
              </a:lnSpc>
              <a:buFont typeface="Wingdings" panose="05000000000000000000" pitchFamily="2" charset="2"/>
              <a:buNone/>
              <a:defRPr sz="1400" b="1">
                <a:latin typeface="PF Isotext Pro" panose="02000500000000020004" pitchFamily="2" charset="0"/>
              </a:defRPr>
            </a:lvl3pPr>
            <a:lvl4pPr marL="1079473" indent="0">
              <a:lnSpc>
                <a:spcPct val="90000"/>
              </a:lnSpc>
              <a:buFont typeface="Wingdings" panose="05000000000000000000" pitchFamily="2" charset="2"/>
              <a:buNone/>
              <a:defRPr sz="1400" b="1">
                <a:latin typeface="PF Isotext Pro" panose="02000500000000020004" pitchFamily="2" charset="0"/>
              </a:defRPr>
            </a:lvl4pPr>
            <a:lvl5pPr marL="1435064" indent="0">
              <a:lnSpc>
                <a:spcPct val="90000"/>
              </a:lnSpc>
              <a:buFont typeface="Wingdings" panose="05000000000000000000" pitchFamily="2" charset="2"/>
              <a:buNone/>
              <a:defRPr sz="1400" b="1">
                <a:latin typeface="PF Isotext Pro" panose="02000500000000020004" pitchFamily="2" charset="0"/>
              </a:defRPr>
            </a:lvl5pPr>
          </a:lstStyle>
          <a:p>
            <a:pPr lvl="0"/>
            <a:r>
              <a:rPr lang="ru-RU" dirty="0" smtClean="0"/>
              <a:t>А здесь поговорить про недостатки</a:t>
            </a:r>
          </a:p>
        </p:txBody>
      </p:sp>
      <p:cxnSp>
        <p:nvCxnSpPr>
          <p:cNvPr id="11" name="Прямая соединительная линия 10"/>
          <p:cNvCxnSpPr/>
          <p:nvPr userDrawn="1"/>
        </p:nvCxnSpPr>
        <p:spPr>
          <a:xfrm>
            <a:off x="4494971" y="1963272"/>
            <a:ext cx="0" cy="4053295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43129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вертикальных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asted-image.pdf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452890" y="1632455"/>
            <a:ext cx="8186593" cy="4783943"/>
          </a:xfrm>
          <a:prstGeom prst="rect">
            <a:avLst/>
          </a:prstGeom>
          <a:ln w="12700">
            <a:miter lim="400000"/>
          </a:ln>
        </p:spPr>
      </p:pic>
      <p:pic>
        <p:nvPicPr>
          <p:cNvPr id="13" name="pasted-image.pdf"/>
          <p:cNvPicPr/>
          <p:nvPr userDrawn="1"/>
        </p:nvPicPr>
        <p:blipFill>
          <a:blip r:embed="rId3">
            <a:extLst/>
          </a:blip>
          <a:stretch>
            <a:fillRect/>
          </a:stretch>
        </p:blipFill>
        <p:spPr>
          <a:xfrm>
            <a:off x="7255830" y="394003"/>
            <a:ext cx="3225649" cy="7071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5" name="pasted-image.pdf"/>
          <p:cNvPicPr/>
          <p:nvPr userDrawn="1"/>
        </p:nvPicPr>
        <p:blipFill>
          <a:blip r:embed="rId4">
            <a:extLst/>
          </a:blip>
          <a:stretch>
            <a:fillRect/>
          </a:stretch>
        </p:blipFill>
        <p:spPr>
          <a:xfrm>
            <a:off x="292145" y="1214449"/>
            <a:ext cx="7106247" cy="58797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292147" y="258971"/>
            <a:ext cx="6963683" cy="86898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12" b="1">
                <a:latin typeface="PF Isotext Pro" panose="02000500000000020004" pitchFamily="2" charset="0"/>
              </a:defRPr>
            </a:lvl1pPr>
          </a:lstStyle>
          <a:p>
            <a:r>
              <a:rPr lang="ru-RU" dirty="0" smtClean="0"/>
              <a:t>В заголовке старайтесь указать </a:t>
            </a:r>
            <a:br>
              <a:rPr lang="ru-RU" dirty="0" smtClean="0"/>
            </a:br>
            <a:r>
              <a:rPr lang="ru-RU" dirty="0" smtClean="0"/>
              <a:t>основную мысль слайда</a:t>
            </a:r>
            <a:endParaRPr lang="ru-RU" dirty="0"/>
          </a:p>
        </p:txBody>
      </p:sp>
      <p:sp>
        <p:nvSpPr>
          <p:cNvPr id="9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6926036" y="6252949"/>
            <a:ext cx="2057400" cy="365125"/>
          </a:xfrm>
        </p:spPr>
        <p:txBody>
          <a:bodyPr/>
          <a:lstStyle/>
          <a:p>
            <a:fld id="{1408683E-08AF-4C3A-BE40-2D9C57A20CF5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quarter" idx="14"/>
          </p:nvPr>
        </p:nvSpPr>
        <p:spPr>
          <a:xfrm>
            <a:off x="782638" y="1821090"/>
            <a:ext cx="3571648" cy="4344988"/>
          </a:xfrm>
          <a:prstGeom prst="rect">
            <a:avLst/>
          </a:prstGeom>
        </p:spPr>
        <p:txBody>
          <a:bodyPr anchor="t"/>
          <a:lstStyle>
            <a:lvl1pPr>
              <a:defRPr lang="ru-RU" sz="2400" b="0" dirty="0" smtClean="0">
                <a:latin typeface="PF Isotext Pro" panose="02000500000000020004" pitchFamily="2" charset="0"/>
              </a:defRPr>
            </a:lvl1pPr>
            <a:lvl2pPr>
              <a:defRPr lang="ru-RU" sz="2200" b="0" dirty="0" smtClean="0">
                <a:latin typeface="PF Isotext Pro" panose="02000500000000020004" pitchFamily="2" charset="0"/>
              </a:defRPr>
            </a:lvl2pPr>
            <a:lvl3pPr>
              <a:defRPr lang="ru-RU" sz="1800" b="0" dirty="0" smtClean="0">
                <a:latin typeface="PF Isotext Pro" panose="02000500000000020004" pitchFamily="2" charset="0"/>
              </a:defRPr>
            </a:lvl3pPr>
            <a:lvl4pPr>
              <a:defRPr lang="ru-RU" b="0" dirty="0" smtClean="0">
                <a:latin typeface="PF Isotext Pro" panose="02000500000000020004" pitchFamily="2" charset="0"/>
              </a:defRPr>
            </a:lvl4pPr>
            <a:lvl5pPr>
              <a:defRPr lang="ru-RU" b="0" dirty="0">
                <a:latin typeface="PF Isotext Pro" panose="02000500000000020004" pitchFamily="2" charset="0"/>
              </a:defRPr>
            </a:lvl5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buNone/>
            </a:pPr>
            <a:r>
              <a:rPr lang="en-US" smtClean="0"/>
              <a:t>Second level</a:t>
            </a:r>
          </a:p>
          <a:p>
            <a:pPr marL="0" lvl="2" indent="0">
              <a:buNone/>
            </a:pPr>
            <a:r>
              <a:rPr lang="en-US" smtClean="0"/>
              <a:t>Third level</a:t>
            </a:r>
          </a:p>
          <a:p>
            <a:pPr marL="0" lvl="3" indent="0">
              <a:buNone/>
            </a:pPr>
            <a:r>
              <a:rPr lang="en-US" smtClean="0"/>
              <a:t>Fourth level</a:t>
            </a:r>
          </a:p>
          <a:p>
            <a:pPr marL="0" lvl="4" indent="0">
              <a:buNone/>
            </a:pPr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14" name="Объект 2"/>
          <p:cNvSpPr>
            <a:spLocks noGrp="1"/>
          </p:cNvSpPr>
          <p:nvPr>
            <p:ph sz="quarter" idx="15"/>
          </p:nvPr>
        </p:nvSpPr>
        <p:spPr>
          <a:xfrm>
            <a:off x="4711060" y="1821090"/>
            <a:ext cx="3571648" cy="4344988"/>
          </a:xfrm>
          <a:prstGeom prst="rect">
            <a:avLst/>
          </a:prstGeom>
        </p:spPr>
        <p:txBody>
          <a:bodyPr anchor="t"/>
          <a:lstStyle>
            <a:lvl1pPr>
              <a:defRPr lang="ru-RU" sz="2400" b="0" dirty="0" smtClean="0">
                <a:latin typeface="PF Isotext Pro" panose="02000500000000020004" pitchFamily="2" charset="0"/>
              </a:defRPr>
            </a:lvl1pPr>
            <a:lvl2pPr>
              <a:defRPr lang="ru-RU" sz="2200" b="0" dirty="0" smtClean="0">
                <a:latin typeface="PF Isotext Pro" panose="02000500000000020004" pitchFamily="2" charset="0"/>
              </a:defRPr>
            </a:lvl2pPr>
            <a:lvl3pPr>
              <a:defRPr lang="ru-RU" sz="1800" b="0" dirty="0" smtClean="0">
                <a:latin typeface="PF Isotext Pro" panose="02000500000000020004" pitchFamily="2" charset="0"/>
              </a:defRPr>
            </a:lvl3pPr>
            <a:lvl4pPr>
              <a:defRPr lang="ru-RU" b="0" dirty="0" smtClean="0">
                <a:latin typeface="PF Isotext Pro" panose="02000500000000020004" pitchFamily="2" charset="0"/>
              </a:defRPr>
            </a:lvl4pPr>
            <a:lvl5pPr>
              <a:defRPr lang="ru-RU" b="0" dirty="0">
                <a:latin typeface="PF Isotext Pro" panose="02000500000000020004" pitchFamily="2" charset="0"/>
              </a:defRPr>
            </a:lvl5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buNone/>
            </a:pPr>
            <a:r>
              <a:rPr lang="en-US" smtClean="0"/>
              <a:t>Second level</a:t>
            </a:r>
          </a:p>
          <a:p>
            <a:pPr marL="0" lvl="2" indent="0">
              <a:buNone/>
            </a:pPr>
            <a:r>
              <a:rPr lang="en-US" smtClean="0"/>
              <a:t>Third level</a:t>
            </a:r>
          </a:p>
          <a:p>
            <a:pPr marL="0" lvl="3" indent="0">
              <a:buNone/>
            </a:pPr>
            <a:r>
              <a:rPr lang="en-US" smtClean="0"/>
              <a:t>Fourth level</a:t>
            </a:r>
          </a:p>
          <a:p>
            <a:pPr marL="0" lvl="4" indent="0">
              <a:buNone/>
            </a:pPr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851883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asted-image.pdf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7255830" y="394003"/>
            <a:ext cx="3225649" cy="7071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5" name="pasted-image.pdf"/>
          <p:cNvPicPr/>
          <p:nvPr userDrawn="1"/>
        </p:nvPicPr>
        <p:blipFill>
          <a:blip r:embed="rId3">
            <a:extLst/>
          </a:blip>
          <a:stretch>
            <a:fillRect/>
          </a:stretch>
        </p:blipFill>
        <p:spPr>
          <a:xfrm>
            <a:off x="292145" y="1214449"/>
            <a:ext cx="7106247" cy="58797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292147" y="258971"/>
            <a:ext cx="6963683" cy="86898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12" b="1">
                <a:latin typeface="PF Isotext Pro" panose="02000500000000020004" pitchFamily="2" charset="0"/>
              </a:defRPr>
            </a:lvl1pPr>
          </a:lstStyle>
          <a:p>
            <a:r>
              <a:rPr lang="ru-RU" dirty="0" smtClean="0"/>
              <a:t>В заголовке старайтесь указать </a:t>
            </a:r>
            <a:br>
              <a:rPr lang="ru-RU" dirty="0" smtClean="0"/>
            </a:br>
            <a:r>
              <a:rPr lang="ru-RU" dirty="0" smtClean="0"/>
              <a:t>основную мысль слайда</a:t>
            </a:r>
            <a:endParaRPr lang="ru-RU" dirty="0"/>
          </a:p>
        </p:txBody>
      </p:sp>
      <p:sp>
        <p:nvSpPr>
          <p:cNvPr id="9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6926036" y="6252949"/>
            <a:ext cx="2057400" cy="365125"/>
          </a:xfrm>
        </p:spPr>
        <p:txBody>
          <a:bodyPr/>
          <a:lstStyle/>
          <a:p>
            <a:fld id="{1408683E-08AF-4C3A-BE40-2D9C57A20CF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52093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омашнее зад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asted-image.pdf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7255830" y="394003"/>
            <a:ext cx="3225649" cy="7071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5" name="pasted-image.pdf"/>
          <p:cNvPicPr/>
          <p:nvPr userDrawn="1"/>
        </p:nvPicPr>
        <p:blipFill>
          <a:blip r:embed="rId3">
            <a:extLst/>
          </a:blip>
          <a:stretch>
            <a:fillRect/>
          </a:stretch>
        </p:blipFill>
        <p:spPr>
          <a:xfrm>
            <a:off x="292145" y="1214449"/>
            <a:ext cx="7106247" cy="58797"/>
          </a:xfrm>
          <a:prstGeom prst="rect">
            <a:avLst/>
          </a:prstGeom>
          <a:ln w="12700">
            <a:miter lim="400000"/>
          </a:ln>
        </p:spPr>
      </p:pic>
      <p:pic>
        <p:nvPicPr>
          <p:cNvPr id="16" name="pasted-image.pdf"/>
          <p:cNvPicPr/>
          <p:nvPr userDrawn="1"/>
        </p:nvPicPr>
        <p:blipFill>
          <a:blip r:embed="rId4">
            <a:extLst/>
          </a:blip>
          <a:stretch>
            <a:fillRect/>
          </a:stretch>
        </p:blipFill>
        <p:spPr>
          <a:xfrm>
            <a:off x="452890" y="1632455"/>
            <a:ext cx="8186593" cy="4783943"/>
          </a:xfrm>
          <a:prstGeom prst="rect">
            <a:avLst/>
          </a:prstGeom>
          <a:ln w="12700">
            <a:miter lim="400000"/>
          </a:ln>
        </p:spPr>
      </p:pic>
      <p:sp>
        <p:nvSpPr>
          <p:cNvPr id="18" name="Текст 4"/>
          <p:cNvSpPr>
            <a:spLocks noGrp="1"/>
          </p:cNvSpPr>
          <p:nvPr>
            <p:ph type="body" sz="quarter" idx="10" hasCustomPrompt="1"/>
          </p:nvPr>
        </p:nvSpPr>
        <p:spPr>
          <a:xfrm>
            <a:off x="782323" y="1808269"/>
            <a:ext cx="7527727" cy="2629857"/>
          </a:xfrm>
          <a:prstGeom prst="rect">
            <a:avLst/>
          </a:prstGeom>
        </p:spPr>
        <p:txBody>
          <a:bodyPr anchor="t"/>
          <a:lstStyle>
            <a:lvl1pPr marL="457189" indent="-457189">
              <a:lnSpc>
                <a:spcPct val="90000"/>
              </a:lnSpc>
              <a:buFont typeface="Wingdings" panose="05000000000000000000" pitchFamily="2" charset="2"/>
              <a:buChar char="§"/>
              <a:defRPr sz="2400" b="0" baseline="0">
                <a:latin typeface="PF Isotext Pro" panose="02000500000000020004" pitchFamily="2" charset="0"/>
              </a:defRPr>
            </a:lvl1pPr>
            <a:lvl2pPr marL="698483" indent="-342891">
              <a:lnSpc>
                <a:spcPct val="90000"/>
              </a:lnSpc>
              <a:buFont typeface="+mj-lt"/>
              <a:buAutoNum type="arabicPeriod"/>
              <a:defRPr sz="1800">
                <a:latin typeface="PF Isotext Pro" panose="02000500000000020004" pitchFamily="2" charset="0"/>
              </a:defRPr>
            </a:lvl2pPr>
            <a:lvl3pPr marL="1066773" indent="-342891">
              <a:lnSpc>
                <a:spcPct val="90000"/>
              </a:lnSpc>
              <a:buFont typeface="+mj-lt"/>
              <a:buAutoNum type="arabicPeriod"/>
              <a:defRPr sz="1600">
                <a:latin typeface="PF Isotext Pro" panose="02000500000000020004" pitchFamily="2" charset="0"/>
              </a:defRPr>
            </a:lvl3pPr>
            <a:lvl4pPr marL="1422364" indent="-342891">
              <a:lnSpc>
                <a:spcPct val="90000"/>
              </a:lnSpc>
              <a:buFont typeface="+mj-lt"/>
              <a:buAutoNum type="arabicPeriod"/>
              <a:defRPr sz="1600">
                <a:latin typeface="PF Isotext Pro" panose="02000500000000020004" pitchFamily="2" charset="0"/>
              </a:defRPr>
            </a:lvl4pPr>
            <a:lvl5pPr marL="1777956" indent="-342891">
              <a:lnSpc>
                <a:spcPct val="90000"/>
              </a:lnSpc>
              <a:buFont typeface="+mj-lt"/>
              <a:buAutoNum type="arabicPeriod"/>
              <a:defRPr sz="1600">
                <a:latin typeface="PF Isotext Pro" panose="02000500000000020004" pitchFamily="2" charset="0"/>
              </a:defRPr>
            </a:lvl5pPr>
          </a:lstStyle>
          <a:p>
            <a:pPr lvl="0"/>
            <a:r>
              <a:rPr lang="ru-RU" dirty="0" smtClean="0"/>
              <a:t>Не забывайте давать ссылки на полезные материалы, которые помогут студентам в выполнении заданий</a:t>
            </a:r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217354" y="465988"/>
            <a:ext cx="3634328" cy="5250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ru-RU" sz="2812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F Isotext Pro" panose="02000500000000020004" pitchFamily="2" charset="0"/>
              </a:rPr>
              <a:t>Домашнее задание</a:t>
            </a:r>
            <a:r>
              <a:rPr kumimoji="0" lang="en-US" sz="2812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F Isotext Pro" panose="02000500000000020004" pitchFamily="2" charset="0"/>
              </a:rPr>
              <a:t> </a:t>
            </a:r>
            <a:r>
              <a:rPr kumimoji="0" lang="ru-RU" sz="2812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F Isotext Pro" panose="02000500000000020004" pitchFamily="2" charset="0"/>
              </a:rPr>
              <a:t>№</a:t>
            </a:r>
            <a:endParaRPr lang="ru-RU" sz="1800" dirty="0"/>
          </a:p>
        </p:txBody>
      </p:sp>
      <p:sp>
        <p:nvSpPr>
          <p:cNvPr id="7" name="Номер слайда 2"/>
          <p:cNvSpPr>
            <a:spLocks noGrp="1"/>
          </p:cNvSpPr>
          <p:nvPr>
            <p:ph type="sldNum" sz="quarter" idx="11"/>
          </p:nvPr>
        </p:nvSpPr>
        <p:spPr>
          <a:xfrm>
            <a:off x="6926036" y="6252949"/>
            <a:ext cx="2057400" cy="365125"/>
          </a:xfrm>
        </p:spPr>
        <p:txBody>
          <a:bodyPr/>
          <a:lstStyle/>
          <a:p>
            <a:fld id="{1408683E-08AF-4C3A-BE40-2D9C57A20CF5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9" name="Рисунок 8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3845268" y="450266"/>
            <a:ext cx="493376" cy="493374"/>
          </a:xfrm>
          <a:prstGeom prst="rect">
            <a:avLst/>
          </a:prstGeom>
        </p:spPr>
      </p:pic>
      <p:sp>
        <p:nvSpPr>
          <p:cNvPr id="10" name="Текст 9"/>
          <p:cNvSpPr>
            <a:spLocks noGrp="1"/>
          </p:cNvSpPr>
          <p:nvPr>
            <p:ph type="body" sz="quarter" idx="12" hasCustomPrompt="1"/>
          </p:nvPr>
        </p:nvSpPr>
        <p:spPr>
          <a:xfrm>
            <a:off x="3741629" y="471166"/>
            <a:ext cx="707068" cy="47662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  <a:latin typeface="PF Isotext Pro" panose="02000500000000020004" pitchFamily="2" charset="0"/>
              </a:defRPr>
            </a:lvl1pPr>
          </a:lstStyle>
          <a:p>
            <a:pPr lvl="0"/>
            <a:r>
              <a:rPr lang="en-US" dirty="0" smtClean="0"/>
              <a:t>#</a:t>
            </a:r>
            <a:endParaRPr lang="ru-RU" dirty="0"/>
          </a:p>
        </p:txBody>
      </p:sp>
      <p:sp>
        <p:nvSpPr>
          <p:cNvPr id="11" name="Прямоугольник 10"/>
          <p:cNvSpPr/>
          <p:nvPr userDrawn="1"/>
        </p:nvSpPr>
        <p:spPr>
          <a:xfrm>
            <a:off x="782323" y="4827097"/>
            <a:ext cx="14382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ru-RU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F Isotext Pro" panose="02000500000000020004" pitchFamily="2" charset="0"/>
              </a:rPr>
              <a:t>Срок сдачи</a:t>
            </a:r>
            <a:endParaRPr lang="ru-RU" sz="1200" dirty="0"/>
          </a:p>
        </p:txBody>
      </p:sp>
      <p:sp>
        <p:nvSpPr>
          <p:cNvPr id="12" name="Текст 4"/>
          <p:cNvSpPr>
            <a:spLocks noGrp="1"/>
          </p:cNvSpPr>
          <p:nvPr>
            <p:ph type="body" sz="quarter" idx="13" hasCustomPrompt="1"/>
          </p:nvPr>
        </p:nvSpPr>
        <p:spPr>
          <a:xfrm>
            <a:off x="782323" y="5202309"/>
            <a:ext cx="3397791" cy="519352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90000"/>
              </a:lnSpc>
              <a:buFont typeface="Wingdings" panose="05000000000000000000" pitchFamily="2" charset="2"/>
              <a:buNone/>
              <a:defRPr sz="2200" b="0" baseline="0">
                <a:latin typeface="PF Isotext Pro" panose="02000500000000020004" pitchFamily="2" charset="0"/>
              </a:defRPr>
            </a:lvl1pPr>
            <a:lvl2pPr marL="698483" indent="-342891">
              <a:lnSpc>
                <a:spcPct val="90000"/>
              </a:lnSpc>
              <a:buFont typeface="+mj-lt"/>
              <a:buAutoNum type="arabicPeriod"/>
              <a:defRPr sz="1800">
                <a:latin typeface="PF Isotext Pro" panose="02000500000000020004" pitchFamily="2" charset="0"/>
              </a:defRPr>
            </a:lvl2pPr>
            <a:lvl3pPr marL="1066773" indent="-342891">
              <a:lnSpc>
                <a:spcPct val="90000"/>
              </a:lnSpc>
              <a:buFont typeface="+mj-lt"/>
              <a:buAutoNum type="arabicPeriod"/>
              <a:defRPr sz="1600">
                <a:latin typeface="PF Isotext Pro" panose="02000500000000020004" pitchFamily="2" charset="0"/>
              </a:defRPr>
            </a:lvl3pPr>
            <a:lvl4pPr marL="1422364" indent="-342891">
              <a:lnSpc>
                <a:spcPct val="90000"/>
              </a:lnSpc>
              <a:buFont typeface="+mj-lt"/>
              <a:buAutoNum type="arabicPeriod"/>
              <a:defRPr sz="1600">
                <a:latin typeface="PF Isotext Pro" panose="02000500000000020004" pitchFamily="2" charset="0"/>
              </a:defRPr>
            </a:lvl4pPr>
            <a:lvl5pPr marL="1777956" indent="-342891">
              <a:lnSpc>
                <a:spcPct val="90000"/>
              </a:lnSpc>
              <a:buFont typeface="+mj-lt"/>
              <a:buAutoNum type="arabicPeriod"/>
              <a:defRPr sz="1600">
                <a:latin typeface="PF Isotext Pro" panose="02000500000000020004" pitchFamily="2" charset="0"/>
              </a:defRPr>
            </a:lvl5pPr>
          </a:lstStyle>
          <a:p>
            <a:pPr lvl="0"/>
            <a:r>
              <a:rPr lang="ru-RU" dirty="0" smtClean="0"/>
              <a:t>Укажите дату</a:t>
            </a:r>
          </a:p>
        </p:txBody>
      </p:sp>
    </p:spTree>
    <p:extLst>
      <p:ext uri="{BB962C8B-B14F-4D97-AF65-F5344CB8AC3E}">
        <p14:creationId xmlns:p14="http://schemas.microsoft.com/office/powerpoint/2010/main" val="10509646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нта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asted-image.pdf"/>
          <p:cNvPicPr/>
          <p:nvPr userDrawn="1"/>
        </p:nvPicPr>
        <p:blipFill rotWithShape="1">
          <a:blip r:embed="rId2">
            <a:extLst/>
          </a:blip>
          <a:srcRect l="9991" t="4245" r="19472" b="7942"/>
          <a:stretch/>
        </p:blipFill>
        <p:spPr>
          <a:xfrm>
            <a:off x="-43784" y="93767"/>
            <a:ext cx="9187785" cy="6657083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pasted-image.pdf"/>
          <p:cNvPicPr/>
          <p:nvPr userDrawn="1"/>
        </p:nvPicPr>
        <p:blipFill>
          <a:blip r:embed="rId3">
            <a:extLst/>
          </a:blip>
          <a:srcRect r="48294"/>
          <a:stretch>
            <a:fillRect/>
          </a:stretch>
        </p:blipFill>
        <p:spPr>
          <a:xfrm>
            <a:off x="410329" y="563592"/>
            <a:ext cx="2907155" cy="1232641"/>
          </a:xfrm>
          <a:prstGeom prst="rect">
            <a:avLst/>
          </a:prstGeom>
          <a:ln w="12700">
            <a:miter lim="400000"/>
          </a:ln>
        </p:spPr>
      </p:pic>
      <p:pic>
        <p:nvPicPr>
          <p:cNvPr id="4" name="pasted-image.pdf"/>
          <p:cNvPicPr/>
          <p:nvPr userDrawn="1"/>
        </p:nvPicPr>
        <p:blipFill>
          <a:blip r:embed="rId4">
            <a:extLst/>
          </a:blip>
          <a:stretch>
            <a:fillRect/>
          </a:stretch>
        </p:blipFill>
        <p:spPr>
          <a:xfrm>
            <a:off x="1882396" y="1179920"/>
            <a:ext cx="6835075" cy="5212527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2196129" y="2531723"/>
            <a:ext cx="4627306" cy="1782193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2400" b="1" baseline="0">
                <a:solidFill>
                  <a:schemeClr val="tx1">
                    <a:lumMod val="85000"/>
                    <a:lumOff val="15000"/>
                  </a:schemeClr>
                </a:solidFill>
                <a:latin typeface="PF Isotext Pro" panose="02000500000000020004" pitchFamily="2" charset="0"/>
              </a:defRPr>
            </a:lvl1pPr>
          </a:lstStyle>
          <a:p>
            <a:r>
              <a:rPr lang="ru-RU" dirty="0" smtClean="0"/>
              <a:t>Как с вами можно связаться? Укажите почту, скайп или, в крайнем случае, телефон</a:t>
            </a:r>
            <a:endParaRPr lang="ru-RU" dirty="0"/>
          </a:p>
        </p:txBody>
      </p:sp>
      <p:sp>
        <p:nvSpPr>
          <p:cNvPr id="9" name="Прямоугольник 8"/>
          <p:cNvSpPr/>
          <p:nvPr userDrawn="1"/>
        </p:nvSpPr>
        <p:spPr>
          <a:xfrm>
            <a:off x="5709416" y="5731932"/>
            <a:ext cx="26308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ru-RU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F Isotext Pro" panose="02000500000000020004" pitchFamily="2" charset="0"/>
              </a:rPr>
              <a:t>Спасибо за внимание!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40341505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asted-image.pdf"/>
          <p:cNvPicPr/>
          <p:nvPr userDrawn="1"/>
        </p:nvPicPr>
        <p:blipFill rotWithShape="1">
          <a:blip r:embed="rId2">
            <a:extLst/>
          </a:blip>
          <a:srcRect l="9991" t="4245" r="19472" b="7942"/>
          <a:stretch/>
        </p:blipFill>
        <p:spPr>
          <a:xfrm>
            <a:off x="-43784" y="93767"/>
            <a:ext cx="9187785" cy="6657083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9043495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Что нового в шаблон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asted-image.pdf"/>
          <p:cNvPicPr/>
          <p:nvPr userDrawn="1"/>
        </p:nvPicPr>
        <p:blipFill rotWithShape="1">
          <a:blip r:embed="rId2">
            <a:extLst/>
          </a:blip>
          <a:srcRect l="9991" t="4245" r="19472" b="7942"/>
          <a:stretch/>
        </p:blipFill>
        <p:spPr>
          <a:xfrm>
            <a:off x="-43784" y="93767"/>
            <a:ext cx="9187785" cy="6657083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pasted-image.pdf"/>
          <p:cNvPicPr/>
          <p:nvPr userDrawn="1"/>
        </p:nvPicPr>
        <p:blipFill>
          <a:blip r:embed="rId3">
            <a:extLst/>
          </a:blip>
          <a:stretch>
            <a:fillRect/>
          </a:stretch>
        </p:blipFill>
        <p:spPr>
          <a:xfrm>
            <a:off x="807492" y="828606"/>
            <a:ext cx="7529016" cy="522982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2036752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яснения к шаблон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asted-image.pdf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7255830" y="394003"/>
            <a:ext cx="3225649" cy="7071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5" name="pasted-image.pdf"/>
          <p:cNvPicPr/>
          <p:nvPr userDrawn="1"/>
        </p:nvPicPr>
        <p:blipFill>
          <a:blip r:embed="rId3">
            <a:extLst/>
          </a:blip>
          <a:stretch>
            <a:fillRect/>
          </a:stretch>
        </p:blipFill>
        <p:spPr>
          <a:xfrm>
            <a:off x="292145" y="1214449"/>
            <a:ext cx="7106247" cy="58797"/>
          </a:xfrm>
          <a:prstGeom prst="rect">
            <a:avLst/>
          </a:prstGeom>
          <a:ln w="12700">
            <a:miter lim="400000"/>
          </a:ln>
        </p:spPr>
      </p:pic>
      <p:pic>
        <p:nvPicPr>
          <p:cNvPr id="16" name="pasted-image.pdf"/>
          <p:cNvPicPr/>
          <p:nvPr userDrawn="1"/>
        </p:nvPicPr>
        <p:blipFill>
          <a:blip r:embed="rId4">
            <a:extLst/>
          </a:blip>
          <a:stretch>
            <a:fillRect/>
          </a:stretch>
        </p:blipFill>
        <p:spPr>
          <a:xfrm>
            <a:off x="452890" y="1632455"/>
            <a:ext cx="8186593" cy="4783943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Рисунок 8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 flipH="1">
            <a:off x="4939480" y="2880876"/>
            <a:ext cx="2696210" cy="366065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671295" y="1892808"/>
            <a:ext cx="32947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В вашем распоряжении есть следующие слайды:</a:t>
            </a:r>
            <a:endParaRPr lang="ru-RU" sz="16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671287" y="2423360"/>
            <a:ext cx="392760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1" indent="-342891">
              <a:buAutoNum type="arabicPeriod"/>
            </a:pPr>
            <a:r>
              <a:rPr lang="ru-RU" sz="1600" b="1" dirty="0" smtClean="0"/>
              <a:t>Титульный слайд</a:t>
            </a:r>
          </a:p>
          <a:p>
            <a:pPr marL="342891" marR="0" indent="-342891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ru-RU" sz="1600" b="1" dirty="0" smtClean="0"/>
              <a:t>Заголовок и текст</a:t>
            </a:r>
          </a:p>
          <a:p>
            <a:pPr marL="342891" indent="-342891">
              <a:buAutoNum type="arabicPeriod"/>
            </a:pPr>
            <a:r>
              <a:rPr lang="ru-RU" sz="1600" b="1" dirty="0" smtClean="0"/>
              <a:t>Содержание</a:t>
            </a:r>
          </a:p>
          <a:p>
            <a:pPr marL="342891" indent="-342891">
              <a:buAutoNum type="arabicPeriod"/>
            </a:pPr>
            <a:r>
              <a:rPr lang="ru-RU" sz="1600" b="1" dirty="0" smtClean="0"/>
              <a:t>Терминология</a:t>
            </a:r>
          </a:p>
          <a:p>
            <a:pPr marL="342891" indent="-342891">
              <a:buAutoNum type="arabicPeriod"/>
            </a:pPr>
            <a:r>
              <a:rPr lang="ru-RU" sz="1600" b="1" dirty="0" smtClean="0"/>
              <a:t>Цитата</a:t>
            </a:r>
          </a:p>
          <a:p>
            <a:pPr marL="342891" indent="-342891">
              <a:buAutoNum type="arabicPeriod"/>
            </a:pPr>
            <a:r>
              <a:rPr lang="ru-RU" sz="1600" b="1" dirty="0" smtClean="0"/>
              <a:t>Заголовок, подзаголовок и текст</a:t>
            </a:r>
          </a:p>
          <a:p>
            <a:pPr marL="342891" indent="-342891">
              <a:buAutoNum type="arabicPeriod"/>
            </a:pPr>
            <a:r>
              <a:rPr lang="ru-RU" sz="1600" b="1" dirty="0" smtClean="0"/>
              <a:t>Заголовок и картинка</a:t>
            </a:r>
          </a:p>
          <a:p>
            <a:pPr marL="342891" indent="-342891">
              <a:buAutoNum type="arabicPeriod"/>
            </a:pPr>
            <a:r>
              <a:rPr lang="ru-RU" sz="1600" b="1" dirty="0" smtClean="0"/>
              <a:t>Заголовок, текст и картинка</a:t>
            </a:r>
          </a:p>
          <a:p>
            <a:pPr marL="342891" indent="-342891">
              <a:buAutoNum type="arabicPeriod"/>
            </a:pPr>
            <a:r>
              <a:rPr lang="ru-RU" sz="1600" b="1" dirty="0" smtClean="0"/>
              <a:t>Код</a:t>
            </a:r>
          </a:p>
          <a:p>
            <a:pPr marL="342891" indent="-342891">
              <a:buAutoNum type="arabicPeriod"/>
            </a:pPr>
            <a:r>
              <a:rPr lang="ru-RU" sz="1600" b="1" dirty="0" smtClean="0"/>
              <a:t>Плюсы и минусы</a:t>
            </a:r>
          </a:p>
          <a:p>
            <a:pPr marL="342891" indent="-342891">
              <a:buAutoNum type="arabicPeriod"/>
            </a:pPr>
            <a:r>
              <a:rPr lang="ru-RU" sz="1600" b="1" dirty="0" smtClean="0"/>
              <a:t>Два вертикальных объекта</a:t>
            </a:r>
          </a:p>
          <a:p>
            <a:pPr marL="342891" indent="-342891">
              <a:buAutoNum type="arabicPeriod"/>
            </a:pPr>
            <a:r>
              <a:rPr lang="ru-RU" sz="1600" b="1" dirty="0" smtClean="0"/>
              <a:t>Только заголовок</a:t>
            </a:r>
          </a:p>
          <a:p>
            <a:pPr marL="342891" indent="-342891">
              <a:buAutoNum type="arabicPeriod"/>
            </a:pPr>
            <a:r>
              <a:rPr lang="ru-RU" sz="1600" b="1" dirty="0" smtClean="0"/>
              <a:t>Пустой слайд</a:t>
            </a:r>
          </a:p>
          <a:p>
            <a:pPr marL="342891" indent="-342891">
              <a:buAutoNum type="arabicPeriod"/>
            </a:pPr>
            <a:r>
              <a:rPr lang="ru-RU" sz="1600" b="1" dirty="0" smtClean="0"/>
              <a:t>Домашнее задание</a:t>
            </a:r>
          </a:p>
          <a:p>
            <a:pPr marL="342891" indent="-342891">
              <a:buAutoNum type="arabicPeriod"/>
            </a:pPr>
            <a:r>
              <a:rPr lang="ru-RU" sz="1600" b="1" dirty="0" smtClean="0"/>
              <a:t>Контакты</a:t>
            </a:r>
          </a:p>
          <a:p>
            <a:pPr marL="342891" indent="-342891">
              <a:buAutoNum type="arabicPeriod"/>
            </a:pPr>
            <a:endParaRPr lang="ru-RU" sz="1600" b="1" dirty="0"/>
          </a:p>
        </p:txBody>
      </p:sp>
      <p:cxnSp>
        <p:nvCxnSpPr>
          <p:cNvPr id="12" name="Прямая соединительная линия 11"/>
          <p:cNvCxnSpPr/>
          <p:nvPr userDrawn="1"/>
        </p:nvCxnSpPr>
        <p:spPr>
          <a:xfrm>
            <a:off x="4667250" y="1963272"/>
            <a:ext cx="0" cy="4053295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 userDrawn="1"/>
        </p:nvSpPr>
        <p:spPr>
          <a:xfrm>
            <a:off x="4867097" y="1919312"/>
            <a:ext cx="32947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 smtClean="0"/>
              <a:t>Для акцентов в коде и тексте на слайдах в настройках цвета у вас есть готовая палитра:</a:t>
            </a:r>
            <a:endParaRPr lang="ru-RU" sz="1600" b="1" dirty="0"/>
          </a:p>
        </p:txBody>
      </p:sp>
      <p:sp>
        <p:nvSpPr>
          <p:cNvPr id="19" name="TextBox 18"/>
          <p:cNvSpPr txBox="1"/>
          <p:nvPr userDrawn="1"/>
        </p:nvSpPr>
        <p:spPr>
          <a:xfrm>
            <a:off x="4867097" y="3606181"/>
            <a:ext cx="32947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 smtClean="0"/>
              <a:t>Используйте готовый набор иконок и элементов для создания ориентиров на слайде:</a:t>
            </a:r>
            <a:endParaRPr lang="ru-RU" sz="1600" b="1" dirty="0"/>
          </a:p>
        </p:txBody>
      </p:sp>
      <p:sp>
        <p:nvSpPr>
          <p:cNvPr id="20" name="Прямоугольник 19"/>
          <p:cNvSpPr/>
          <p:nvPr userDrawn="1"/>
        </p:nvSpPr>
        <p:spPr>
          <a:xfrm>
            <a:off x="217347" y="465988"/>
            <a:ext cx="3627916" cy="5250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ru-RU" sz="2812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F Isotext Pro" panose="02000500000000020004" pitchFamily="2" charset="0"/>
              </a:rPr>
              <a:t>Пояснения к шаблону</a:t>
            </a:r>
            <a:endParaRPr lang="ru-RU" sz="1800" dirty="0"/>
          </a:p>
        </p:txBody>
      </p:sp>
      <p:pic>
        <p:nvPicPr>
          <p:cNvPr id="21" name="Рисунок 20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996637" y="4572000"/>
            <a:ext cx="2659157" cy="14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5315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asted-image.pdf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7255830" y="394003"/>
            <a:ext cx="3225649" cy="7071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5" name="pasted-image.pdf"/>
          <p:cNvPicPr/>
          <p:nvPr userDrawn="1"/>
        </p:nvPicPr>
        <p:blipFill>
          <a:blip r:embed="rId3">
            <a:extLst/>
          </a:blip>
          <a:stretch>
            <a:fillRect/>
          </a:stretch>
        </p:blipFill>
        <p:spPr>
          <a:xfrm>
            <a:off x="292145" y="1214449"/>
            <a:ext cx="7106247" cy="58797"/>
          </a:xfrm>
          <a:prstGeom prst="rect">
            <a:avLst/>
          </a:prstGeom>
          <a:ln w="12700">
            <a:miter lim="400000"/>
          </a:ln>
        </p:spPr>
      </p:pic>
      <p:pic>
        <p:nvPicPr>
          <p:cNvPr id="16" name="pasted-image.pdf"/>
          <p:cNvPicPr/>
          <p:nvPr userDrawn="1"/>
        </p:nvPicPr>
        <p:blipFill>
          <a:blip r:embed="rId4">
            <a:extLst/>
          </a:blip>
          <a:stretch>
            <a:fillRect/>
          </a:stretch>
        </p:blipFill>
        <p:spPr>
          <a:xfrm>
            <a:off x="452890" y="1632455"/>
            <a:ext cx="8186593" cy="4783943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292147" y="258971"/>
            <a:ext cx="6963683" cy="86898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12" b="1">
                <a:latin typeface="PF Isotext Pro" panose="02000500000000020004" pitchFamily="2" charset="0"/>
              </a:defRPr>
            </a:lvl1pPr>
          </a:lstStyle>
          <a:p>
            <a:r>
              <a:rPr lang="ru-RU" dirty="0" smtClean="0"/>
              <a:t>В заголовке старайтесь указать </a:t>
            </a:r>
            <a:br>
              <a:rPr lang="ru-RU" dirty="0" smtClean="0"/>
            </a:br>
            <a:r>
              <a:rPr lang="ru-RU" dirty="0" smtClean="0"/>
              <a:t>основную мысль слайда</a:t>
            </a:r>
            <a:endParaRPr lang="ru-RU" dirty="0"/>
          </a:p>
        </p:txBody>
      </p:sp>
      <p:sp>
        <p:nvSpPr>
          <p:cNvPr id="18" name="Текст 4"/>
          <p:cNvSpPr>
            <a:spLocks noGrp="1"/>
          </p:cNvSpPr>
          <p:nvPr>
            <p:ph type="body" sz="quarter" idx="10"/>
          </p:nvPr>
        </p:nvSpPr>
        <p:spPr>
          <a:xfrm>
            <a:off x="782323" y="1808269"/>
            <a:ext cx="7527727" cy="4433591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90000"/>
              </a:lnSpc>
              <a:buNone/>
              <a:defRPr sz="2400" b="0">
                <a:latin typeface="PF Isotext Pro" panose="02000500000000020004" pitchFamily="2" charset="0"/>
              </a:defRPr>
            </a:lvl1pPr>
            <a:lvl2pPr marL="533387" indent="-177796">
              <a:lnSpc>
                <a:spcPct val="90000"/>
              </a:lnSpc>
              <a:buFont typeface="Wingdings" panose="05000000000000000000" pitchFamily="2" charset="2"/>
              <a:buChar char="§"/>
              <a:defRPr sz="2200" b="0">
                <a:latin typeface="PF Isotext Pro" panose="02000500000000020004" pitchFamily="2" charset="0"/>
              </a:defRPr>
            </a:lvl2pPr>
            <a:lvl3pPr marL="901677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PF Isotext Pro" panose="02000500000000020004" pitchFamily="2" charset="0"/>
              </a:defRPr>
            </a:lvl3pPr>
            <a:lvl4pPr marL="1257269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PF Isotext Pro" panose="02000500000000020004" pitchFamily="2" charset="0"/>
              </a:defRPr>
            </a:lvl4pPr>
            <a:lvl5pPr marL="1612860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PF Isotext Pro" panose="02000500000000020004" pitchFamily="2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06604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asted-image.pdf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7255830" y="394003"/>
            <a:ext cx="3225649" cy="7071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5" name="pasted-image.pdf"/>
          <p:cNvPicPr/>
          <p:nvPr userDrawn="1"/>
        </p:nvPicPr>
        <p:blipFill>
          <a:blip r:embed="rId3">
            <a:extLst/>
          </a:blip>
          <a:stretch>
            <a:fillRect/>
          </a:stretch>
        </p:blipFill>
        <p:spPr>
          <a:xfrm>
            <a:off x="292145" y="1214449"/>
            <a:ext cx="7106247" cy="58797"/>
          </a:xfrm>
          <a:prstGeom prst="rect">
            <a:avLst/>
          </a:prstGeom>
          <a:ln w="12700">
            <a:miter lim="400000"/>
          </a:ln>
        </p:spPr>
      </p:pic>
      <p:pic>
        <p:nvPicPr>
          <p:cNvPr id="16" name="pasted-image.pdf"/>
          <p:cNvPicPr/>
          <p:nvPr userDrawn="1"/>
        </p:nvPicPr>
        <p:blipFill>
          <a:blip r:embed="rId4">
            <a:extLst/>
          </a:blip>
          <a:stretch>
            <a:fillRect/>
          </a:stretch>
        </p:blipFill>
        <p:spPr>
          <a:xfrm>
            <a:off x="452890" y="1632455"/>
            <a:ext cx="8186593" cy="4783943"/>
          </a:xfrm>
          <a:prstGeom prst="rect">
            <a:avLst/>
          </a:prstGeom>
          <a:ln w="12700">
            <a:miter lim="400000"/>
          </a:ln>
        </p:spPr>
      </p:pic>
      <p:sp>
        <p:nvSpPr>
          <p:cNvPr id="18" name="Текст 4"/>
          <p:cNvSpPr>
            <a:spLocks noGrp="1"/>
          </p:cNvSpPr>
          <p:nvPr>
            <p:ph type="body" sz="quarter" idx="10" hasCustomPrompt="1"/>
          </p:nvPr>
        </p:nvSpPr>
        <p:spPr>
          <a:xfrm>
            <a:off x="782323" y="1808269"/>
            <a:ext cx="7527727" cy="4433591"/>
          </a:xfrm>
          <a:prstGeom prst="rect">
            <a:avLst/>
          </a:prstGeom>
        </p:spPr>
        <p:txBody>
          <a:bodyPr anchor="t"/>
          <a:lstStyle>
            <a:lvl1pPr marL="457189" indent="-457189">
              <a:lnSpc>
                <a:spcPct val="90000"/>
              </a:lnSpc>
              <a:buFont typeface="+mj-lt"/>
              <a:buAutoNum type="arabicPeriod"/>
              <a:defRPr sz="2400" b="0" baseline="0">
                <a:latin typeface="PF Isotext Pro" panose="02000500000000020004" pitchFamily="2" charset="0"/>
              </a:defRPr>
            </a:lvl1pPr>
            <a:lvl2pPr marL="698483" indent="-342891">
              <a:lnSpc>
                <a:spcPct val="90000"/>
              </a:lnSpc>
              <a:buFont typeface="+mj-lt"/>
              <a:buAutoNum type="arabicPeriod"/>
              <a:defRPr sz="1800">
                <a:latin typeface="PF Isotext Pro" panose="02000500000000020004" pitchFamily="2" charset="0"/>
              </a:defRPr>
            </a:lvl2pPr>
            <a:lvl3pPr marL="1066773" indent="-342891">
              <a:lnSpc>
                <a:spcPct val="90000"/>
              </a:lnSpc>
              <a:buFont typeface="+mj-lt"/>
              <a:buAutoNum type="arabicPeriod"/>
              <a:defRPr sz="1600">
                <a:latin typeface="PF Isotext Pro" panose="02000500000000020004" pitchFamily="2" charset="0"/>
              </a:defRPr>
            </a:lvl3pPr>
            <a:lvl4pPr marL="1422364" indent="-342891">
              <a:lnSpc>
                <a:spcPct val="90000"/>
              </a:lnSpc>
              <a:buFont typeface="+mj-lt"/>
              <a:buAutoNum type="arabicPeriod"/>
              <a:defRPr sz="1600">
                <a:latin typeface="PF Isotext Pro" panose="02000500000000020004" pitchFamily="2" charset="0"/>
              </a:defRPr>
            </a:lvl4pPr>
            <a:lvl5pPr marL="1777956" indent="-342891">
              <a:lnSpc>
                <a:spcPct val="90000"/>
              </a:lnSpc>
              <a:buFont typeface="+mj-lt"/>
              <a:buAutoNum type="arabicPeriod"/>
              <a:defRPr sz="1600">
                <a:latin typeface="PF Isotext Pro" panose="02000500000000020004" pitchFamily="2" charset="0"/>
              </a:defRPr>
            </a:lvl5pPr>
          </a:lstStyle>
          <a:p>
            <a:pPr lvl="0"/>
            <a:r>
              <a:rPr lang="ru-RU" dirty="0" smtClean="0"/>
              <a:t>Содержание презентации помогает в дальнейшей навигации по материалу. Просто укажите основные темы, которые вы хотели бы разобрать со студентами.</a:t>
            </a:r>
          </a:p>
          <a:p>
            <a:pPr lvl="0"/>
            <a:endParaRPr lang="ru-RU" dirty="0" smtClean="0"/>
          </a:p>
        </p:txBody>
      </p:sp>
      <p:sp>
        <p:nvSpPr>
          <p:cNvPr id="7" name="Номер слайда 2"/>
          <p:cNvSpPr>
            <a:spLocks noGrp="1"/>
          </p:cNvSpPr>
          <p:nvPr>
            <p:ph type="sldNum" sz="quarter" idx="11"/>
          </p:nvPr>
        </p:nvSpPr>
        <p:spPr>
          <a:xfrm>
            <a:off x="6926036" y="6252949"/>
            <a:ext cx="2057400" cy="365125"/>
          </a:xfrm>
        </p:spPr>
        <p:txBody>
          <a:bodyPr/>
          <a:lstStyle/>
          <a:p>
            <a:fld id="{1408683E-08AF-4C3A-BE40-2D9C57A20CF5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292147" y="258971"/>
            <a:ext cx="6963683" cy="86898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12" b="1" baseline="0">
                <a:latin typeface="PF Isotext Pro" panose="02000500000000020004" pitchFamily="2" charset="0"/>
              </a:defRPr>
            </a:lvl1pPr>
          </a:lstStyle>
          <a:p>
            <a:r>
              <a:rPr lang="ru-RU" dirty="0" smtClean="0"/>
              <a:t>Напишите здесь тему вашего занятия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009576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рминолог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asted-image.pdf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7255830" y="394003"/>
            <a:ext cx="3225649" cy="7071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5" name="pasted-image.pdf"/>
          <p:cNvPicPr/>
          <p:nvPr userDrawn="1"/>
        </p:nvPicPr>
        <p:blipFill>
          <a:blip r:embed="rId3">
            <a:extLst/>
          </a:blip>
          <a:stretch>
            <a:fillRect/>
          </a:stretch>
        </p:blipFill>
        <p:spPr>
          <a:xfrm>
            <a:off x="292145" y="1214449"/>
            <a:ext cx="7106247" cy="58797"/>
          </a:xfrm>
          <a:prstGeom prst="rect">
            <a:avLst/>
          </a:prstGeom>
          <a:ln w="12700">
            <a:miter lim="400000"/>
          </a:ln>
        </p:spPr>
      </p:pic>
      <p:pic>
        <p:nvPicPr>
          <p:cNvPr id="16" name="pasted-image.pdf"/>
          <p:cNvPicPr/>
          <p:nvPr userDrawn="1"/>
        </p:nvPicPr>
        <p:blipFill>
          <a:blip r:embed="rId4">
            <a:extLst/>
          </a:blip>
          <a:stretch>
            <a:fillRect/>
          </a:stretch>
        </p:blipFill>
        <p:spPr>
          <a:xfrm>
            <a:off x="452890" y="1632455"/>
            <a:ext cx="8186593" cy="4783943"/>
          </a:xfrm>
          <a:prstGeom prst="rect">
            <a:avLst/>
          </a:prstGeom>
          <a:ln w="12700">
            <a:miter lim="400000"/>
          </a:ln>
        </p:spPr>
      </p:pic>
      <p:sp>
        <p:nvSpPr>
          <p:cNvPr id="18" name="Текст 4"/>
          <p:cNvSpPr>
            <a:spLocks noGrp="1"/>
          </p:cNvSpPr>
          <p:nvPr>
            <p:ph type="body" sz="quarter" idx="10" hasCustomPrompt="1"/>
          </p:nvPr>
        </p:nvSpPr>
        <p:spPr>
          <a:xfrm>
            <a:off x="782323" y="1808269"/>
            <a:ext cx="7527727" cy="4433591"/>
          </a:xfrm>
          <a:prstGeom prst="rect">
            <a:avLst/>
          </a:prstGeom>
        </p:spPr>
        <p:txBody>
          <a:bodyPr anchor="t"/>
          <a:lstStyle>
            <a:lvl1pPr marL="457189" indent="-457189">
              <a:lnSpc>
                <a:spcPct val="90000"/>
              </a:lnSpc>
              <a:buFont typeface="Wingdings" panose="05000000000000000000" pitchFamily="2" charset="2"/>
              <a:buChar char="§"/>
              <a:defRPr sz="2400" b="0" baseline="0">
                <a:latin typeface="PF Isotext Pro" panose="02000500000000020004" pitchFamily="2" charset="0"/>
              </a:defRPr>
            </a:lvl1pPr>
            <a:lvl2pPr marL="698483" indent="-342891">
              <a:lnSpc>
                <a:spcPct val="90000"/>
              </a:lnSpc>
              <a:buFont typeface="+mj-lt"/>
              <a:buAutoNum type="arabicPeriod"/>
              <a:defRPr sz="1800">
                <a:latin typeface="PF Isotext Pro" panose="02000500000000020004" pitchFamily="2" charset="0"/>
              </a:defRPr>
            </a:lvl2pPr>
            <a:lvl3pPr marL="1066773" indent="-342891">
              <a:lnSpc>
                <a:spcPct val="90000"/>
              </a:lnSpc>
              <a:buFont typeface="+mj-lt"/>
              <a:buAutoNum type="arabicPeriod"/>
              <a:defRPr sz="1600">
                <a:latin typeface="PF Isotext Pro" panose="02000500000000020004" pitchFamily="2" charset="0"/>
              </a:defRPr>
            </a:lvl3pPr>
            <a:lvl4pPr marL="1422364" indent="-342891">
              <a:lnSpc>
                <a:spcPct val="90000"/>
              </a:lnSpc>
              <a:buFont typeface="+mj-lt"/>
              <a:buAutoNum type="arabicPeriod"/>
              <a:defRPr sz="1600">
                <a:latin typeface="PF Isotext Pro" panose="02000500000000020004" pitchFamily="2" charset="0"/>
              </a:defRPr>
            </a:lvl4pPr>
            <a:lvl5pPr marL="1777956" indent="-342891">
              <a:lnSpc>
                <a:spcPct val="90000"/>
              </a:lnSpc>
              <a:buFont typeface="+mj-lt"/>
              <a:buAutoNum type="arabicPeriod"/>
              <a:defRPr sz="1600">
                <a:latin typeface="PF Isotext Pro" panose="02000500000000020004" pitchFamily="2" charset="0"/>
              </a:defRPr>
            </a:lvl5pPr>
          </a:lstStyle>
          <a:p>
            <a:pPr lvl="0"/>
            <a:r>
              <a:rPr lang="ru-RU" dirty="0" smtClean="0"/>
              <a:t>Укажите основные понятия, которые могут быть незнакомы студентам или которые они должны запомнить по результатам занятия</a:t>
            </a:r>
          </a:p>
          <a:p>
            <a:pPr lvl="0"/>
            <a:endParaRPr lang="ru-RU" dirty="0" smtClean="0"/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217346" y="465988"/>
            <a:ext cx="2396810" cy="5250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ru-RU" sz="2812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F Isotext Pro" panose="02000500000000020004" pitchFamily="2" charset="0"/>
              </a:rPr>
              <a:t>Терминология</a:t>
            </a:r>
            <a:endParaRPr lang="ru-RU" sz="1800" dirty="0"/>
          </a:p>
        </p:txBody>
      </p:sp>
      <p:sp>
        <p:nvSpPr>
          <p:cNvPr id="7" name="Номер слайда 2"/>
          <p:cNvSpPr>
            <a:spLocks noGrp="1"/>
          </p:cNvSpPr>
          <p:nvPr>
            <p:ph type="sldNum" sz="quarter" idx="11"/>
          </p:nvPr>
        </p:nvSpPr>
        <p:spPr>
          <a:xfrm>
            <a:off x="6926036" y="6252949"/>
            <a:ext cx="2057400" cy="365125"/>
          </a:xfrm>
        </p:spPr>
        <p:txBody>
          <a:bodyPr/>
          <a:lstStyle/>
          <a:p>
            <a:fld id="{1408683E-08AF-4C3A-BE40-2D9C57A20CF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57993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asted-image.pdf"/>
          <p:cNvPicPr/>
          <p:nvPr userDrawn="1"/>
        </p:nvPicPr>
        <p:blipFill rotWithShape="1">
          <a:blip r:embed="rId2">
            <a:extLst/>
          </a:blip>
          <a:srcRect l="9991" t="4245" r="19472" b="7942"/>
          <a:stretch/>
        </p:blipFill>
        <p:spPr>
          <a:xfrm>
            <a:off x="-43784" y="93767"/>
            <a:ext cx="9187785" cy="6657083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extBox 2"/>
          <p:cNvSpPr txBox="1"/>
          <p:nvPr userDrawn="1"/>
        </p:nvSpPr>
        <p:spPr>
          <a:xfrm>
            <a:off x="598024" y="705897"/>
            <a:ext cx="914400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900" b="0" dirty="0" smtClean="0"/>
              <a:t>“</a:t>
            </a:r>
            <a:endParaRPr lang="ru-RU" sz="19900" b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2" hasCustomPrompt="1"/>
          </p:nvPr>
        </p:nvSpPr>
        <p:spPr>
          <a:xfrm>
            <a:off x="1146175" y="2514840"/>
            <a:ext cx="7024688" cy="19446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ru-RU" dirty="0" smtClean="0"/>
              <a:t>Здесь вы можете написать цитату, утверждение или высказывание для </a:t>
            </a:r>
            <a:r>
              <a:rPr lang="ru-RU" dirty="0" err="1" smtClean="0"/>
              <a:t>вдохновления</a:t>
            </a:r>
            <a:r>
              <a:rPr lang="ru-RU" dirty="0" smtClean="0"/>
              <a:t> своих студентов на подвиги</a:t>
            </a:r>
          </a:p>
        </p:txBody>
      </p:sp>
      <p:sp>
        <p:nvSpPr>
          <p:cNvPr id="5" name="Текст 3"/>
          <p:cNvSpPr>
            <a:spLocks noGrp="1"/>
          </p:cNvSpPr>
          <p:nvPr>
            <p:ph type="body" sz="quarter" idx="13" hasCustomPrompt="1"/>
          </p:nvPr>
        </p:nvSpPr>
        <p:spPr>
          <a:xfrm>
            <a:off x="3192009" y="4749367"/>
            <a:ext cx="4978854" cy="621587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i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ru-RU" dirty="0" smtClean="0"/>
              <a:t>Автор цитаты</a:t>
            </a:r>
          </a:p>
        </p:txBody>
      </p:sp>
      <p:pic>
        <p:nvPicPr>
          <p:cNvPr id="7" name="pasted-image.pdf"/>
          <p:cNvPicPr/>
          <p:nvPr userDrawn="1"/>
        </p:nvPicPr>
        <p:blipFill>
          <a:blip r:embed="rId3">
            <a:extLst/>
          </a:blip>
          <a:stretch>
            <a:fillRect/>
          </a:stretch>
        </p:blipFill>
        <p:spPr>
          <a:xfrm>
            <a:off x="7255830" y="394003"/>
            <a:ext cx="3225649" cy="707163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Номер слайда 2"/>
          <p:cNvSpPr>
            <a:spLocks noGrp="1"/>
          </p:cNvSpPr>
          <p:nvPr>
            <p:ph type="sldNum" sz="quarter" idx="11"/>
          </p:nvPr>
        </p:nvSpPr>
        <p:spPr>
          <a:xfrm>
            <a:off x="6926036" y="6252949"/>
            <a:ext cx="2057400" cy="365125"/>
          </a:xfrm>
        </p:spPr>
        <p:txBody>
          <a:bodyPr/>
          <a:lstStyle/>
          <a:p>
            <a:fld id="{1408683E-08AF-4C3A-BE40-2D9C57A20CF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42893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под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asted-image.pdf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7255830" y="394003"/>
            <a:ext cx="3225649" cy="7071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5" name="pasted-image.pdf"/>
          <p:cNvPicPr/>
          <p:nvPr userDrawn="1"/>
        </p:nvPicPr>
        <p:blipFill>
          <a:blip r:embed="rId3">
            <a:extLst/>
          </a:blip>
          <a:stretch>
            <a:fillRect/>
          </a:stretch>
        </p:blipFill>
        <p:spPr>
          <a:xfrm>
            <a:off x="292145" y="1214449"/>
            <a:ext cx="7106247" cy="58797"/>
          </a:xfrm>
          <a:prstGeom prst="rect">
            <a:avLst/>
          </a:prstGeom>
          <a:ln w="12700">
            <a:miter lim="400000"/>
          </a:ln>
        </p:spPr>
      </p:pic>
      <p:pic>
        <p:nvPicPr>
          <p:cNvPr id="16" name="pasted-image.pdf"/>
          <p:cNvPicPr/>
          <p:nvPr userDrawn="1"/>
        </p:nvPicPr>
        <p:blipFill>
          <a:blip r:embed="rId4">
            <a:extLst/>
          </a:blip>
          <a:stretch>
            <a:fillRect/>
          </a:stretch>
        </p:blipFill>
        <p:spPr>
          <a:xfrm>
            <a:off x="452890" y="1632455"/>
            <a:ext cx="8186593" cy="4783943"/>
          </a:xfrm>
          <a:prstGeom prst="rect">
            <a:avLst/>
          </a:prstGeom>
          <a:ln w="12700">
            <a:miter lim="400000"/>
          </a:ln>
        </p:spPr>
      </p:pic>
      <p:sp>
        <p:nvSpPr>
          <p:cNvPr id="18" name="Текст 4"/>
          <p:cNvSpPr>
            <a:spLocks noGrp="1"/>
          </p:cNvSpPr>
          <p:nvPr>
            <p:ph type="body" sz="quarter" idx="10"/>
          </p:nvPr>
        </p:nvSpPr>
        <p:spPr>
          <a:xfrm>
            <a:off x="782323" y="2769706"/>
            <a:ext cx="7527727" cy="3472148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90000"/>
              </a:lnSpc>
              <a:buNone/>
              <a:defRPr sz="2400" b="0">
                <a:latin typeface="PF Isotext Pro" panose="02000500000000020004" pitchFamily="2" charset="0"/>
              </a:defRPr>
            </a:lvl1pPr>
            <a:lvl2pPr marL="533387" indent="-177796">
              <a:lnSpc>
                <a:spcPct val="90000"/>
              </a:lnSpc>
              <a:buFont typeface="Wingdings" panose="05000000000000000000" pitchFamily="2" charset="2"/>
              <a:buChar char="§"/>
              <a:defRPr sz="2200" b="0">
                <a:latin typeface="PF Isotext Pro" panose="02000500000000020004" pitchFamily="2" charset="0"/>
              </a:defRPr>
            </a:lvl2pPr>
            <a:lvl3pPr marL="901677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PF Isotext Pro" panose="02000500000000020004" pitchFamily="2" charset="0"/>
              </a:defRPr>
            </a:lvl3pPr>
            <a:lvl4pPr marL="1257269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PF Isotext Pro" panose="02000500000000020004" pitchFamily="2" charset="0"/>
              </a:defRPr>
            </a:lvl4pPr>
            <a:lvl5pPr marL="1612860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PF Isotext Pro" panose="02000500000000020004" pitchFamily="2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7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782323" y="1808267"/>
            <a:ext cx="7527727" cy="786899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90000"/>
              </a:lnSpc>
              <a:buNone/>
              <a:defRPr sz="2800" b="1" baseline="0">
                <a:latin typeface="PF Isotext Pro" panose="02000500000000020004" pitchFamily="2" charset="0"/>
              </a:defRPr>
            </a:lvl1pPr>
            <a:lvl2pPr marL="533387" indent="-177796">
              <a:lnSpc>
                <a:spcPct val="90000"/>
              </a:lnSpc>
              <a:buFont typeface="Wingdings" panose="05000000000000000000" pitchFamily="2" charset="2"/>
              <a:buChar char="§"/>
              <a:defRPr sz="2000">
                <a:latin typeface="PF Isotext Pro" panose="02000500000000020004" pitchFamily="2" charset="0"/>
              </a:defRPr>
            </a:lvl2pPr>
            <a:lvl3pPr marL="901677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>
                <a:latin typeface="PF Isotext Pro" panose="02000500000000020004" pitchFamily="2" charset="0"/>
              </a:defRPr>
            </a:lvl3pPr>
            <a:lvl4pPr marL="1257269" indent="-177796">
              <a:lnSpc>
                <a:spcPct val="90000"/>
              </a:lnSpc>
              <a:buFont typeface="Wingdings" panose="05000000000000000000" pitchFamily="2" charset="2"/>
              <a:buChar char="§"/>
              <a:defRPr sz="1600">
                <a:latin typeface="PF Isotext Pro" panose="02000500000000020004" pitchFamily="2" charset="0"/>
              </a:defRPr>
            </a:lvl4pPr>
            <a:lvl5pPr marL="1612860" indent="-177796">
              <a:lnSpc>
                <a:spcPct val="90000"/>
              </a:lnSpc>
              <a:buFont typeface="Wingdings" panose="05000000000000000000" pitchFamily="2" charset="2"/>
              <a:buChar char="§"/>
              <a:defRPr sz="1600">
                <a:latin typeface="PF Isotext Pro" panose="02000500000000020004" pitchFamily="2" charset="0"/>
              </a:defRPr>
            </a:lvl5pPr>
          </a:lstStyle>
          <a:p>
            <a:pPr lvl="0"/>
            <a:r>
              <a:rPr lang="ru-RU" dirty="0" smtClean="0"/>
              <a:t>Если требуются дополнительные пояснения, то напишите их здесь</a:t>
            </a:r>
          </a:p>
        </p:txBody>
      </p:sp>
      <p:sp>
        <p:nvSpPr>
          <p:cNvPr id="8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292147" y="258971"/>
            <a:ext cx="6963683" cy="86898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12" b="1">
                <a:latin typeface="PF Isotext Pro" panose="02000500000000020004" pitchFamily="2" charset="0"/>
              </a:defRPr>
            </a:lvl1pPr>
          </a:lstStyle>
          <a:p>
            <a:r>
              <a:rPr lang="ru-RU" dirty="0" smtClean="0"/>
              <a:t>В заголовке старайтесь указать </a:t>
            </a:r>
            <a:br>
              <a:rPr lang="ru-RU" dirty="0" smtClean="0"/>
            </a:br>
            <a:r>
              <a:rPr lang="ru-RU" dirty="0" smtClean="0"/>
              <a:t>основную мысль слайда</a:t>
            </a:r>
            <a:endParaRPr lang="ru-RU" dirty="0"/>
          </a:p>
        </p:txBody>
      </p:sp>
      <p:sp>
        <p:nvSpPr>
          <p:cNvPr id="9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6926036" y="6252949"/>
            <a:ext cx="2057400" cy="365125"/>
          </a:xfrm>
        </p:spPr>
        <p:txBody>
          <a:bodyPr/>
          <a:lstStyle/>
          <a:p>
            <a:fld id="{1408683E-08AF-4C3A-BE40-2D9C57A20CF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64243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карти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asted-image.pdf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7255830" y="394003"/>
            <a:ext cx="3225649" cy="7071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5" name="pasted-image.pdf"/>
          <p:cNvPicPr/>
          <p:nvPr userDrawn="1"/>
        </p:nvPicPr>
        <p:blipFill>
          <a:blip r:embed="rId3">
            <a:extLst/>
          </a:blip>
          <a:stretch>
            <a:fillRect/>
          </a:stretch>
        </p:blipFill>
        <p:spPr>
          <a:xfrm>
            <a:off x="292145" y="1214449"/>
            <a:ext cx="7106247" cy="58797"/>
          </a:xfrm>
          <a:prstGeom prst="rect">
            <a:avLst/>
          </a:prstGeom>
          <a:ln w="12700">
            <a:miter lim="400000"/>
          </a:ln>
        </p:spPr>
      </p:pic>
      <p:pic>
        <p:nvPicPr>
          <p:cNvPr id="16" name="pasted-image.pdf"/>
          <p:cNvPicPr/>
          <p:nvPr userDrawn="1"/>
        </p:nvPicPr>
        <p:blipFill>
          <a:blip r:embed="rId4">
            <a:extLst/>
          </a:blip>
          <a:stretch>
            <a:fillRect/>
          </a:stretch>
        </p:blipFill>
        <p:spPr>
          <a:xfrm>
            <a:off x="452890" y="1632455"/>
            <a:ext cx="8186593" cy="4783943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Рисунок 4"/>
          <p:cNvSpPr>
            <a:spLocks noGrp="1"/>
          </p:cNvSpPr>
          <p:nvPr>
            <p:ph type="pic" sz="quarter" idx="10" hasCustomPrompt="1"/>
          </p:nvPr>
        </p:nvSpPr>
        <p:spPr>
          <a:xfrm>
            <a:off x="647700" y="1790707"/>
            <a:ext cx="7791450" cy="43624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200" b="0" baseline="0">
                <a:latin typeface="PF Isotext Pro" panose="02000500000000020004" pitchFamily="2" charset="0"/>
              </a:defRPr>
            </a:lvl1pPr>
          </a:lstStyle>
          <a:p>
            <a:r>
              <a:rPr lang="ru-RU" dirty="0" smtClean="0"/>
              <a:t>Просто кликните по иконке в центре блока и вставьте нужную картинку. Старайтесь использовать горизонтальные фото, чтобы задействовать большую площадь слайда</a:t>
            </a:r>
            <a:endParaRPr lang="ru-RU" dirty="0"/>
          </a:p>
        </p:txBody>
      </p:sp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292147" y="258971"/>
            <a:ext cx="6963683" cy="86898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12" b="1">
                <a:latin typeface="PF Isotext Pro" panose="02000500000000020004" pitchFamily="2" charset="0"/>
              </a:defRPr>
            </a:lvl1pPr>
          </a:lstStyle>
          <a:p>
            <a:r>
              <a:rPr lang="ru-RU" dirty="0" smtClean="0"/>
              <a:t>В заголовке старайтесь указать </a:t>
            </a:r>
            <a:br>
              <a:rPr lang="ru-RU" dirty="0" smtClean="0"/>
            </a:br>
            <a:r>
              <a:rPr lang="ru-RU" dirty="0" smtClean="0"/>
              <a:t>основную мысль слайда</a:t>
            </a:r>
            <a:endParaRPr lang="ru-RU" dirty="0"/>
          </a:p>
        </p:txBody>
      </p:sp>
      <p:sp>
        <p:nvSpPr>
          <p:cNvPr id="7" name="Номер слайда 2"/>
          <p:cNvSpPr>
            <a:spLocks noGrp="1"/>
          </p:cNvSpPr>
          <p:nvPr>
            <p:ph type="sldNum" sz="quarter" idx="11"/>
          </p:nvPr>
        </p:nvSpPr>
        <p:spPr>
          <a:xfrm>
            <a:off x="6926036" y="6252949"/>
            <a:ext cx="2057400" cy="365125"/>
          </a:xfrm>
        </p:spPr>
        <p:txBody>
          <a:bodyPr/>
          <a:lstStyle/>
          <a:p>
            <a:fld id="{1408683E-08AF-4C3A-BE40-2D9C57A20CF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24987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арти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asted-image.pdf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7255830" y="394003"/>
            <a:ext cx="3225649" cy="7071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5" name="pasted-image.pdf"/>
          <p:cNvPicPr/>
          <p:nvPr userDrawn="1"/>
        </p:nvPicPr>
        <p:blipFill>
          <a:blip r:embed="rId3">
            <a:extLst/>
          </a:blip>
          <a:stretch>
            <a:fillRect/>
          </a:stretch>
        </p:blipFill>
        <p:spPr>
          <a:xfrm>
            <a:off x="292145" y="1214449"/>
            <a:ext cx="7106247" cy="58797"/>
          </a:xfrm>
          <a:prstGeom prst="rect">
            <a:avLst/>
          </a:prstGeom>
          <a:ln w="12700">
            <a:miter lim="400000"/>
          </a:ln>
        </p:spPr>
      </p:pic>
      <p:pic>
        <p:nvPicPr>
          <p:cNvPr id="16" name="pasted-image.pdf"/>
          <p:cNvPicPr/>
          <p:nvPr userDrawn="1"/>
        </p:nvPicPr>
        <p:blipFill>
          <a:blip r:embed="rId4">
            <a:extLst/>
          </a:blip>
          <a:stretch>
            <a:fillRect/>
          </a:stretch>
        </p:blipFill>
        <p:spPr>
          <a:xfrm>
            <a:off x="452890" y="1632455"/>
            <a:ext cx="8186593" cy="4783943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Рисунок 4"/>
          <p:cNvSpPr>
            <a:spLocks noGrp="1"/>
          </p:cNvSpPr>
          <p:nvPr>
            <p:ph type="pic" sz="quarter" idx="10" hasCustomPrompt="1"/>
          </p:nvPr>
        </p:nvSpPr>
        <p:spPr>
          <a:xfrm>
            <a:off x="4996694" y="1790707"/>
            <a:ext cx="3309115" cy="4362451"/>
          </a:xfrm>
          <a:prstGeom prst="rect">
            <a:avLst/>
          </a:prstGeom>
        </p:spPr>
        <p:txBody>
          <a:bodyPr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 b="0" baseline="0">
                <a:latin typeface="PF Isotext Pro" panose="02000500000000020004" pitchFamily="2" charset="0"/>
              </a:defRPr>
            </a:lvl1pPr>
          </a:lstStyle>
          <a:p>
            <a:r>
              <a:rPr lang="ru-RU" dirty="0" smtClean="0"/>
              <a:t>Просто кликните по иконке и вставьте нужную</a:t>
            </a:r>
            <a:r>
              <a:rPr lang="en-US" dirty="0" smtClean="0"/>
              <a:t> </a:t>
            </a:r>
            <a:r>
              <a:rPr lang="ru-RU" dirty="0" smtClean="0"/>
              <a:t>картинку </a:t>
            </a:r>
          </a:p>
        </p:txBody>
      </p:sp>
      <p:sp>
        <p:nvSpPr>
          <p:cNvPr id="7" name="Текст 4"/>
          <p:cNvSpPr>
            <a:spLocks noGrp="1"/>
          </p:cNvSpPr>
          <p:nvPr>
            <p:ph type="body" sz="quarter" idx="11"/>
          </p:nvPr>
        </p:nvSpPr>
        <p:spPr>
          <a:xfrm>
            <a:off x="782317" y="1808263"/>
            <a:ext cx="3884936" cy="4344888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90000"/>
              </a:lnSpc>
              <a:buNone/>
              <a:defRPr sz="2400" b="0">
                <a:latin typeface="PF Isotext Pro" panose="02000500000000020004" pitchFamily="2" charset="0"/>
              </a:defRPr>
            </a:lvl1pPr>
            <a:lvl2pPr marL="533387" indent="-177796">
              <a:lnSpc>
                <a:spcPct val="90000"/>
              </a:lnSpc>
              <a:buFont typeface="Wingdings" panose="05000000000000000000" pitchFamily="2" charset="2"/>
              <a:buChar char="§"/>
              <a:defRPr sz="2200" b="0">
                <a:latin typeface="PF Isotext Pro" panose="02000500000000020004" pitchFamily="2" charset="0"/>
              </a:defRPr>
            </a:lvl2pPr>
            <a:lvl3pPr marL="901677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PF Isotext Pro" panose="02000500000000020004" pitchFamily="2" charset="0"/>
              </a:defRPr>
            </a:lvl3pPr>
            <a:lvl4pPr marL="1257269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PF Isotext Pro" panose="02000500000000020004" pitchFamily="2" charset="0"/>
              </a:defRPr>
            </a:lvl4pPr>
            <a:lvl5pPr marL="1612860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PF Isotext Pro" panose="02000500000000020004" pitchFamily="2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8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292147" y="258971"/>
            <a:ext cx="6963683" cy="86898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12" b="1">
                <a:latin typeface="PF Isotext Pro" panose="02000500000000020004" pitchFamily="2" charset="0"/>
              </a:defRPr>
            </a:lvl1pPr>
          </a:lstStyle>
          <a:p>
            <a:r>
              <a:rPr lang="ru-RU" dirty="0" smtClean="0"/>
              <a:t>В заголовке старайтесь указать </a:t>
            </a:r>
            <a:br>
              <a:rPr lang="ru-RU" dirty="0" smtClean="0"/>
            </a:br>
            <a:r>
              <a:rPr lang="ru-RU" dirty="0" smtClean="0"/>
              <a:t>основную мысль слайда</a:t>
            </a:r>
            <a:endParaRPr lang="ru-RU" dirty="0"/>
          </a:p>
        </p:txBody>
      </p:sp>
      <p:sp>
        <p:nvSpPr>
          <p:cNvPr id="9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6926036" y="6252949"/>
            <a:ext cx="2057400" cy="365125"/>
          </a:xfrm>
        </p:spPr>
        <p:txBody>
          <a:bodyPr/>
          <a:lstStyle/>
          <a:p>
            <a:fld id="{1408683E-08AF-4C3A-BE40-2D9C57A20CF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62487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 userDrawn="1"/>
        </p:nvSpPr>
        <p:spPr>
          <a:xfrm>
            <a:off x="452881" y="1632455"/>
            <a:ext cx="8186594" cy="4783943"/>
          </a:xfrm>
          <a:prstGeom prst="rect">
            <a:avLst/>
          </a:prstGeom>
          <a:solidFill>
            <a:srgbClr val="878787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/>
          </a:p>
        </p:txBody>
      </p:sp>
      <p:pic>
        <p:nvPicPr>
          <p:cNvPr id="13" name="pasted-image.pdf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7255830" y="394003"/>
            <a:ext cx="3225649" cy="7071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5" name="pasted-image.pdf"/>
          <p:cNvPicPr/>
          <p:nvPr userDrawn="1"/>
        </p:nvPicPr>
        <p:blipFill>
          <a:blip r:embed="rId3">
            <a:extLst/>
          </a:blip>
          <a:stretch>
            <a:fillRect/>
          </a:stretch>
        </p:blipFill>
        <p:spPr>
          <a:xfrm>
            <a:off x="292145" y="1214449"/>
            <a:ext cx="7106247" cy="58797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909461" y="258971"/>
            <a:ext cx="6294574" cy="86898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12" b="1" baseline="0">
                <a:latin typeface="PF Isotext Pro" panose="02000500000000020004" pitchFamily="2" charset="0"/>
              </a:defRPr>
            </a:lvl1pPr>
          </a:lstStyle>
          <a:p>
            <a:r>
              <a:rPr lang="ru-RU" dirty="0" smtClean="0"/>
              <a:t>Для чего нужен код?</a:t>
            </a:r>
            <a:br>
              <a:rPr lang="ru-RU" dirty="0" smtClean="0"/>
            </a:br>
            <a:r>
              <a:rPr lang="ru-RU" dirty="0" smtClean="0"/>
              <a:t>Укажите его назначение</a:t>
            </a:r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49688" y="394003"/>
            <a:ext cx="631786" cy="631787"/>
          </a:xfrm>
          <a:prstGeom prst="rect">
            <a:avLst/>
          </a:prstGeom>
        </p:spPr>
      </p:pic>
      <p:sp>
        <p:nvSpPr>
          <p:cNvPr id="8" name="Текст 4"/>
          <p:cNvSpPr>
            <a:spLocks noGrp="1"/>
          </p:cNvSpPr>
          <p:nvPr>
            <p:ph type="body" sz="quarter" idx="10" hasCustomPrompt="1"/>
          </p:nvPr>
        </p:nvSpPr>
        <p:spPr>
          <a:xfrm>
            <a:off x="782323" y="1808269"/>
            <a:ext cx="7527727" cy="302369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90000"/>
              </a:lnSpc>
              <a:buNone/>
              <a:defRPr sz="1800" b="1" baseline="0">
                <a:latin typeface="PF Isotext Pro" panose="02000500000000020004" pitchFamily="2" charset="0"/>
              </a:defRPr>
            </a:lvl1pPr>
            <a:lvl2pPr marL="533387" indent="-177796">
              <a:lnSpc>
                <a:spcPct val="90000"/>
              </a:lnSpc>
              <a:buFont typeface="Wingdings" panose="05000000000000000000" pitchFamily="2" charset="2"/>
              <a:buChar char="§"/>
              <a:defRPr sz="2000">
                <a:latin typeface="PF Isotext Pro" panose="02000500000000020004" pitchFamily="2" charset="0"/>
              </a:defRPr>
            </a:lvl2pPr>
            <a:lvl3pPr marL="901677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>
                <a:latin typeface="PF Isotext Pro" panose="02000500000000020004" pitchFamily="2" charset="0"/>
              </a:defRPr>
            </a:lvl3pPr>
            <a:lvl4pPr marL="1257269" indent="-177796">
              <a:lnSpc>
                <a:spcPct val="90000"/>
              </a:lnSpc>
              <a:buFont typeface="Wingdings" panose="05000000000000000000" pitchFamily="2" charset="2"/>
              <a:buChar char="§"/>
              <a:defRPr sz="1600">
                <a:latin typeface="PF Isotext Pro" panose="02000500000000020004" pitchFamily="2" charset="0"/>
              </a:defRPr>
            </a:lvl4pPr>
            <a:lvl5pPr marL="1612860" indent="-177796">
              <a:lnSpc>
                <a:spcPct val="90000"/>
              </a:lnSpc>
              <a:buFont typeface="Wingdings" panose="05000000000000000000" pitchFamily="2" charset="2"/>
              <a:buChar char="§"/>
              <a:defRPr sz="1600">
                <a:latin typeface="PF Isotext Pro" panose="02000500000000020004" pitchFamily="2" charset="0"/>
              </a:defRPr>
            </a:lvl5pPr>
          </a:lstStyle>
          <a:p>
            <a:pPr lvl="0"/>
            <a:r>
              <a:rPr lang="ru-RU" dirty="0" smtClean="0"/>
              <a:t>Если требуются дополнительные пояснения, то напишите их здесь</a:t>
            </a:r>
          </a:p>
        </p:txBody>
      </p:sp>
      <p:sp>
        <p:nvSpPr>
          <p:cNvPr id="9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782323" y="2267101"/>
            <a:ext cx="7527727" cy="3955911"/>
          </a:xfrm>
          <a:prstGeom prst="rect">
            <a:avLst/>
          </a:prstGeom>
        </p:spPr>
        <p:txBody>
          <a:bodyPr anchor="t"/>
          <a:lstStyle>
            <a:lvl1pPr marL="450839" indent="-450839">
              <a:lnSpc>
                <a:spcPct val="80000"/>
              </a:lnSpc>
              <a:spcBef>
                <a:spcPts val="400"/>
              </a:spcBef>
              <a:buClr>
                <a:schemeClr val="bg1">
                  <a:lumMod val="50000"/>
                </a:schemeClr>
              </a:buClr>
              <a:buFont typeface="+mj-lt"/>
              <a:buAutoNum type="arabicPeriod"/>
              <a:defRPr sz="1400" b="0" baseline="0">
                <a:latin typeface="PT Mono" panose="02060509020205020204" pitchFamily="49" charset="-52"/>
                <a:ea typeface="PT Mono" panose="02060509020205020204" pitchFamily="49" charset="-52"/>
              </a:defRPr>
            </a:lvl1pPr>
            <a:lvl2pPr marL="533387" indent="-177796">
              <a:lnSpc>
                <a:spcPct val="90000"/>
              </a:lnSpc>
              <a:buFont typeface="Wingdings" panose="05000000000000000000" pitchFamily="2" charset="2"/>
              <a:buChar char="§"/>
              <a:defRPr sz="2000">
                <a:latin typeface="PF Isotext Pro" panose="02000500000000020004" pitchFamily="2" charset="0"/>
              </a:defRPr>
            </a:lvl2pPr>
            <a:lvl3pPr marL="901677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>
                <a:latin typeface="PF Isotext Pro" panose="02000500000000020004" pitchFamily="2" charset="0"/>
              </a:defRPr>
            </a:lvl3pPr>
            <a:lvl4pPr marL="1257269" indent="-177796">
              <a:lnSpc>
                <a:spcPct val="90000"/>
              </a:lnSpc>
              <a:buFont typeface="Wingdings" panose="05000000000000000000" pitchFamily="2" charset="2"/>
              <a:buChar char="§"/>
              <a:defRPr sz="1600">
                <a:latin typeface="PF Isotext Pro" panose="02000500000000020004" pitchFamily="2" charset="0"/>
              </a:defRPr>
            </a:lvl4pPr>
            <a:lvl5pPr marL="1612860" indent="-177796">
              <a:lnSpc>
                <a:spcPct val="90000"/>
              </a:lnSpc>
              <a:buFont typeface="Wingdings" panose="05000000000000000000" pitchFamily="2" charset="2"/>
              <a:buChar char="§"/>
              <a:defRPr sz="1600">
                <a:latin typeface="PF Isotext Pro" panose="02000500000000020004" pitchFamily="2" charset="0"/>
              </a:defRPr>
            </a:lvl5pPr>
          </a:lstStyle>
          <a:p>
            <a:pPr lvl="0"/>
            <a:r>
              <a:rPr lang="ru-RU" dirty="0" smtClean="0"/>
              <a:t>Строки под код</a:t>
            </a:r>
          </a:p>
          <a:p>
            <a:pPr lvl="0"/>
            <a:r>
              <a:rPr lang="ru-RU" dirty="0" smtClean="0"/>
              <a:t>Мы подготовили основные цвета для выделения в коде – </a:t>
            </a:r>
            <a:br>
              <a:rPr lang="ru-RU" dirty="0" smtClean="0"/>
            </a:br>
            <a:r>
              <a:rPr lang="ru-RU" dirty="0" smtClean="0"/>
              <a:t>просто зайдите в настройки выбора цвета текста</a:t>
            </a:r>
          </a:p>
          <a:p>
            <a:pPr lvl="0"/>
            <a:endParaRPr lang="ru-RU" dirty="0" smtClean="0"/>
          </a:p>
        </p:txBody>
      </p:sp>
      <p:sp>
        <p:nvSpPr>
          <p:cNvPr id="10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6926036" y="6252949"/>
            <a:ext cx="2057400" cy="365125"/>
          </a:xfrm>
        </p:spPr>
        <p:txBody>
          <a:bodyPr/>
          <a:lstStyle/>
          <a:p>
            <a:fld id="{1408683E-08AF-4C3A-BE40-2D9C57A20CF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17414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asted-image.pdf"/>
          <p:cNvPicPr/>
          <p:nvPr userDrawn="1"/>
        </p:nvPicPr>
        <p:blipFill>
          <a:blip r:embed="rId19">
            <a:extLst/>
          </a:blip>
          <a:stretch>
            <a:fillRect/>
          </a:stretch>
        </p:blipFill>
        <p:spPr>
          <a:xfrm>
            <a:off x="-24210" y="38107"/>
            <a:ext cx="9168210" cy="6850652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pasted-image.pdf"/>
          <p:cNvPicPr/>
          <p:nvPr userDrawn="1"/>
        </p:nvPicPr>
        <p:blipFill>
          <a:blip r:embed="rId20">
            <a:extLst/>
          </a:blip>
          <a:stretch>
            <a:fillRect/>
          </a:stretch>
        </p:blipFill>
        <p:spPr>
          <a:xfrm>
            <a:off x="-24210" y="-112371"/>
            <a:ext cx="9168210" cy="7062024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26036" y="625294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  <a:latin typeface="PF Isotext Pro" panose="02000500000000020004" pitchFamily="2" charset="0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8094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2" r:id="rId2"/>
    <p:sldLayoutId id="2147483668" r:id="rId3"/>
    <p:sldLayoutId id="2147483669" r:id="rId4"/>
    <p:sldLayoutId id="2147483679" r:id="rId5"/>
    <p:sldLayoutId id="2147483670" r:id="rId6"/>
    <p:sldLayoutId id="2147483666" r:id="rId7"/>
    <p:sldLayoutId id="2147483671" r:id="rId8"/>
    <p:sldLayoutId id="2147483667" r:id="rId9"/>
    <p:sldLayoutId id="2147483675" r:id="rId10"/>
    <p:sldLayoutId id="2147483680" r:id="rId11"/>
    <p:sldLayoutId id="2147483676" r:id="rId12"/>
    <p:sldLayoutId id="2147483677" r:id="rId13"/>
    <p:sldLayoutId id="2147483665" r:id="rId14"/>
    <p:sldLayoutId id="2147483678" r:id="rId15"/>
    <p:sldLayoutId id="2147483672" r:id="rId16"/>
    <p:sldLayoutId id="2147483673" r:id="rId17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 + </a:t>
            </a:r>
            <a:r>
              <a:rPr lang="ru-RU" dirty="0" smtClean="0"/>
              <a:t>практика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ru-RU" dirty="0" smtClean="0"/>
              <a:t>Евстратов Геннадий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 smtClean="0"/>
              <a:t>Занятие №</a:t>
            </a:r>
            <a:r>
              <a:rPr lang="en-US" dirty="0" smtClean="0"/>
              <a:t>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83122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 лекции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ru-RU" dirty="0" smtClean="0"/>
              <a:t>Повторение (мать учения)</a:t>
            </a:r>
            <a:endParaRPr lang="ru-RU" dirty="0" smtClean="0"/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MVC</a:t>
            </a:r>
            <a:endParaRPr lang="ru-RU" dirty="0" smtClean="0"/>
          </a:p>
          <a:p>
            <a:pPr marL="876287" lvl="1" indent="-342900">
              <a:buFont typeface="Arial" charset="0"/>
              <a:buChar char="•"/>
            </a:pPr>
            <a:r>
              <a:rPr lang="en-US" dirty="0" smtClean="0"/>
              <a:t>Model</a:t>
            </a:r>
            <a:endParaRPr lang="ru-RU" dirty="0"/>
          </a:p>
          <a:p>
            <a:pPr marL="876287" lvl="1" indent="-342900">
              <a:buFont typeface="Arial" charset="0"/>
              <a:buChar char="•"/>
            </a:pPr>
            <a:r>
              <a:rPr lang="en-US" dirty="0" smtClean="0"/>
              <a:t>View</a:t>
            </a:r>
          </a:p>
          <a:p>
            <a:pPr marL="876287" lvl="1" indent="-342900">
              <a:buFont typeface="Arial" charset="0"/>
              <a:buChar char="•"/>
            </a:pPr>
            <a:r>
              <a:rPr lang="en-US" dirty="0" smtClean="0"/>
              <a:t>Controller</a:t>
            </a:r>
            <a:endParaRPr lang="ru-RU" dirty="0"/>
          </a:p>
          <a:p>
            <a:pPr marL="342900" indent="-342900">
              <a:buFont typeface="Arial" charset="0"/>
              <a:buChar char="•"/>
            </a:pPr>
            <a:r>
              <a:rPr lang="ru-RU" dirty="0" smtClean="0"/>
              <a:t>Применение на практике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4235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Повторение	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ru-RU" dirty="0" smtClean="0"/>
              <a:t>Сделаем простой калькулятор</a:t>
            </a:r>
            <a:endParaRPr lang="ru-RU" dirty="0" smtClean="0"/>
          </a:p>
          <a:p>
            <a:pPr marL="876287" lvl="1" indent="-342900">
              <a:buFont typeface="Arial" charset="0"/>
              <a:buChar char="•"/>
            </a:pPr>
            <a:r>
              <a:rPr lang="en-US" dirty="0" err="1" smtClean="0"/>
              <a:t>IBOutlet</a:t>
            </a:r>
            <a:endParaRPr lang="en-US" dirty="0"/>
          </a:p>
          <a:p>
            <a:pPr marL="876287" lvl="1" indent="-342900">
              <a:buFont typeface="Arial" charset="0"/>
              <a:buChar char="•"/>
            </a:pPr>
            <a:r>
              <a:rPr lang="en-US" dirty="0" err="1" smtClean="0"/>
              <a:t>IBAction</a:t>
            </a:r>
            <a:endParaRPr lang="en-US" dirty="0" smtClean="0"/>
          </a:p>
          <a:p>
            <a:pPr marL="876287" lvl="1" indent="-342900">
              <a:buFont typeface="Arial" charset="0"/>
              <a:buChar char="•"/>
            </a:pPr>
            <a:r>
              <a:rPr lang="ru-RU" dirty="0" smtClean="0"/>
              <a:t>Элементы управления</a:t>
            </a:r>
          </a:p>
          <a:p>
            <a:pPr marL="876287" lvl="1" indent="-342900">
              <a:buFont typeface="Arial" charset="0"/>
              <a:buChar char="•"/>
            </a:pPr>
            <a:r>
              <a:rPr lang="ru-RU" dirty="0" smtClean="0"/>
              <a:t>Реакция на нажатия</a:t>
            </a:r>
          </a:p>
          <a:p>
            <a:pPr marL="876287" lvl="1" indent="-342900">
              <a:buFont typeface="Arial" charset="0"/>
              <a:buChar char="•"/>
            </a:pPr>
            <a:r>
              <a:rPr lang="ru-RU" dirty="0" smtClean="0"/>
              <a:t>Изменение состояния</a:t>
            </a:r>
          </a:p>
          <a:p>
            <a:pPr marL="876287" lvl="1" indent="-342900">
              <a:buFont typeface="Arial" charset="0"/>
              <a:buChar char="•"/>
            </a:pPr>
            <a:r>
              <a:rPr lang="ru-RU" dirty="0" smtClean="0"/>
              <a:t>Всё помедленнее, чем в прошлый раз </a:t>
            </a:r>
            <a:r>
              <a:rPr lang="ru-RU" dirty="0" smtClean="0">
                <a:sym typeface="Wingdings"/>
              </a:rPr>
              <a:t></a:t>
            </a: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55171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Model-View-Controller</a:t>
            </a:r>
          </a:p>
          <a:p>
            <a:pPr marL="876287" lvl="1" indent="-342900">
              <a:buFont typeface="Arial" charset="0"/>
              <a:buChar char="•"/>
            </a:pPr>
            <a:r>
              <a:rPr lang="ru-RU" dirty="0" smtClean="0"/>
              <a:t>Разделение зон ответственности</a:t>
            </a:r>
          </a:p>
          <a:p>
            <a:pPr marL="876287" lvl="1" indent="-342900">
              <a:buFont typeface="Arial" charset="0"/>
              <a:buChar char="•"/>
            </a:pPr>
            <a:r>
              <a:rPr lang="ru-RU" dirty="0" smtClean="0"/>
              <a:t>Даёт возможность </a:t>
            </a:r>
            <a:r>
              <a:rPr lang="ru-RU" dirty="0" err="1" smtClean="0"/>
              <a:t>переиспользования</a:t>
            </a:r>
            <a:r>
              <a:rPr lang="ru-RU" dirty="0" smtClean="0"/>
              <a:t> кода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89554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ru-RU" dirty="0" smtClean="0"/>
              <a:t>Это то, что делает экран/приложение</a:t>
            </a:r>
            <a:endParaRPr lang="en-US" dirty="0" smtClean="0"/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 err="1" smtClean="0"/>
              <a:t>Н</a:t>
            </a:r>
            <a:r>
              <a:rPr lang="ru-RU" dirty="0" smtClean="0"/>
              <a:t>е зависит от </a:t>
            </a:r>
            <a:r>
              <a:rPr lang="en-US" dirty="0" smtClean="0"/>
              <a:t>UI</a:t>
            </a:r>
            <a:endParaRPr lang="ru-RU" dirty="0" smtClean="0"/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ru-RU" dirty="0" smtClean="0"/>
              <a:t>Основные функции приложения</a:t>
            </a:r>
          </a:p>
          <a:p>
            <a:pPr marL="876287" lvl="1" indent="-342900" defTabSz="914400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  <a:defRPr/>
            </a:pPr>
            <a:r>
              <a:rPr lang="ru-RU" dirty="0" smtClean="0"/>
              <a:t>В случае калькулятора это счёт!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62308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ru-RU" dirty="0" smtClean="0"/>
              <a:t>Показывают данные</a:t>
            </a:r>
          </a:p>
          <a:p>
            <a:pPr marL="342900" indent="-342900">
              <a:buFont typeface="Arial" charset="0"/>
              <a:buChar char="•"/>
            </a:pPr>
            <a:r>
              <a:rPr lang="ru-RU" dirty="0" smtClean="0"/>
              <a:t>Общаются с пользователем</a:t>
            </a:r>
            <a:endParaRPr lang="en-US" dirty="0" smtClean="0"/>
          </a:p>
          <a:p>
            <a:pPr marL="342900" indent="-342900">
              <a:buFont typeface="Arial" charset="0"/>
              <a:buChar char="•"/>
            </a:pPr>
            <a:r>
              <a:rPr lang="en-US" dirty="0" err="1" smtClean="0"/>
              <a:t>Н</a:t>
            </a:r>
            <a:r>
              <a:rPr lang="ru-RU" dirty="0" err="1" smtClean="0"/>
              <a:t>ичего</a:t>
            </a:r>
            <a:r>
              <a:rPr lang="ru-RU" dirty="0" smtClean="0"/>
              <a:t> не знают о модели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64125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 smtClean="0"/>
              <a:t>Координирует взаимодействие между </a:t>
            </a:r>
            <a:r>
              <a:rPr lang="en-US" dirty="0" smtClean="0"/>
              <a:t>View </a:t>
            </a:r>
            <a:r>
              <a:rPr lang="ru-RU" dirty="0" smtClean="0"/>
              <a:t>и </a:t>
            </a:r>
            <a:r>
              <a:rPr lang="en-US" dirty="0" smtClean="0"/>
              <a:t>Controller</a:t>
            </a:r>
          </a:p>
          <a:p>
            <a:pPr marL="876287" lvl="1" indent="-342900">
              <a:buFont typeface="Arial" charset="0"/>
              <a:buChar char="•"/>
            </a:pPr>
            <a:r>
              <a:rPr lang="ru-RU" dirty="0" smtClean="0"/>
              <a:t>Инициализирует </a:t>
            </a:r>
            <a:r>
              <a:rPr lang="en-US" dirty="0" smtClean="0"/>
              <a:t>view </a:t>
            </a:r>
            <a:r>
              <a:rPr lang="ru-RU" dirty="0" smtClean="0"/>
              <a:t>данными</a:t>
            </a:r>
          </a:p>
          <a:p>
            <a:pPr marL="876287" lvl="1" indent="-342900">
              <a:buFont typeface="Arial" charset="0"/>
              <a:buChar char="•"/>
            </a:pPr>
            <a:r>
              <a:rPr lang="ru-RU" dirty="0" smtClean="0"/>
              <a:t>Обрабатывает события от </a:t>
            </a:r>
            <a:r>
              <a:rPr lang="en-US" dirty="0" smtClean="0"/>
              <a:t>view</a:t>
            </a:r>
          </a:p>
          <a:p>
            <a:pPr marL="876287" lvl="1" indent="-342900">
              <a:buFont typeface="Arial" charset="0"/>
              <a:buChar char="•"/>
            </a:pPr>
            <a:r>
              <a:rPr lang="ru-RU" dirty="0" smtClean="0"/>
              <a:t>Предаёт данные в модель</a:t>
            </a:r>
          </a:p>
          <a:p>
            <a:pPr marL="876287" lvl="1" indent="-342900">
              <a:buFont typeface="Arial" charset="0"/>
              <a:buChar char="•"/>
            </a:pPr>
            <a:r>
              <a:rPr lang="ru-RU" dirty="0" smtClean="0"/>
              <a:t>Берёт данные из модели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38295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</a:t>
            </a:r>
            <a:r>
              <a:rPr lang="ru-RU" dirty="0" smtClean="0"/>
              <a:t>вязи</a:t>
            </a:r>
            <a:r>
              <a:rPr lang="en-US" dirty="0" smtClean="0"/>
              <a:t>	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6141349" y="2954336"/>
            <a:ext cx="1569373" cy="934931"/>
          </a:xfrm>
        </p:spPr>
        <p:txBody>
          <a:bodyPr/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dirty="0" err="1" smtClean="0"/>
              <a:t>IBOutlet</a:t>
            </a:r>
            <a:endParaRPr lang="en-US" sz="1200" dirty="0" smtClean="0"/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dirty="0" err="1" smtClean="0"/>
              <a:t>IBAction</a:t>
            </a:r>
            <a:endParaRPr lang="en-US" sz="1200" dirty="0" smtClean="0"/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dirty="0" smtClean="0"/>
              <a:t>Delegate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dirty="0" err="1" smtClean="0"/>
              <a:t>DataSource</a:t>
            </a:r>
            <a:endParaRPr lang="ru-RU" sz="1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8</a:t>
            </a:fld>
            <a:endParaRPr lang="ru-RU"/>
          </a:p>
        </p:txBody>
      </p:sp>
      <p:sp>
        <p:nvSpPr>
          <p:cNvPr id="5" name="Oval 4"/>
          <p:cNvSpPr/>
          <p:nvPr/>
        </p:nvSpPr>
        <p:spPr>
          <a:xfrm>
            <a:off x="1003609" y="4638906"/>
            <a:ext cx="2297152" cy="150541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657584" y="4638906"/>
            <a:ext cx="2297152" cy="150541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View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211750" y="2040627"/>
            <a:ext cx="2297152" cy="150541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13" name="Left-Right Arrow 12"/>
          <p:cNvSpPr/>
          <p:nvPr/>
        </p:nvSpPr>
        <p:spPr>
          <a:xfrm rot="3022236">
            <a:off x="4819742" y="3848593"/>
            <a:ext cx="1663902" cy="484632"/>
          </a:xfrm>
          <a:prstGeom prst="leftRightArrow">
            <a:avLst/>
          </a:prstGeom>
          <a:solidFill>
            <a:srgbClr val="1E49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Arrow 13"/>
          <p:cNvSpPr/>
          <p:nvPr/>
        </p:nvSpPr>
        <p:spPr>
          <a:xfrm rot="18410816">
            <a:off x="2597836" y="3919960"/>
            <a:ext cx="1487458" cy="484632"/>
          </a:xfrm>
          <a:prstGeom prst="leftArrow">
            <a:avLst/>
          </a:prstGeom>
          <a:solidFill>
            <a:srgbClr val="1E49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2133282" y="3200400"/>
            <a:ext cx="1078468" cy="1315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32811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хнопарк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78787"/>
      </a:accent1>
      <a:accent2>
        <a:srgbClr val="3953A4"/>
      </a:accent2>
      <a:accent3>
        <a:srgbClr val="F58020"/>
      </a:accent3>
      <a:accent4>
        <a:srgbClr val="0F8140"/>
      </a:accent4>
      <a:accent5>
        <a:srgbClr val="1E497D"/>
      </a:accent5>
      <a:accent6>
        <a:srgbClr val="6B52A2"/>
      </a:accent6>
      <a:hlink>
        <a:srgbClr val="0563C1"/>
      </a:hlink>
      <a:folHlink>
        <a:srgbClr val="954F72"/>
      </a:folHlink>
    </a:clrScheme>
    <a:fontScheme name="Cambria/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Презентация1" id="{6DA6EA19-CEAE-49D8-8554-AAA8DDD825CC}" vid="{EAD14336-2A96-4BE2-A583-9A94DA10DB99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Mail_Технопарк_1112</Template>
  <TotalTime>3423</TotalTime>
  <Words>123</Words>
  <Application>Microsoft Macintosh PowerPoint</Application>
  <PresentationFormat>On-screen Show (4:3)</PresentationFormat>
  <Paragraphs>52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Calibri</vt:lpstr>
      <vt:lpstr>PF Isotext Pro</vt:lpstr>
      <vt:lpstr>PT Mono</vt:lpstr>
      <vt:lpstr>Wingdings</vt:lpstr>
      <vt:lpstr>Arial</vt:lpstr>
      <vt:lpstr>Тема Office</vt:lpstr>
      <vt:lpstr>MVC + практика</vt:lpstr>
      <vt:lpstr>План лекции</vt:lpstr>
      <vt:lpstr>Повторение </vt:lpstr>
      <vt:lpstr>MVC</vt:lpstr>
      <vt:lpstr>Model</vt:lpstr>
      <vt:lpstr>View</vt:lpstr>
      <vt:lpstr>Controller</vt:lpstr>
      <vt:lpstr>Cвязи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Gennady Evstratov</dc:creator>
  <cp:lastModifiedBy>Gennady Evstratov</cp:lastModifiedBy>
  <cp:revision>35</cp:revision>
  <dcterms:created xsi:type="dcterms:W3CDTF">2016-09-20T22:10:49Z</dcterms:created>
  <dcterms:modified xsi:type="dcterms:W3CDTF">2016-10-07T07:02:12Z</dcterms:modified>
</cp:coreProperties>
</file>