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4"/>
  </p:notesMasterIdLst>
  <p:sldIdLst>
    <p:sldId id="274"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C900185-EC1E-47BB-AA2A-B5E967C14897}" v="1" dt="2024-04-27T06:44:03.72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 Id="rId9"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FA88A8D-3962-4031-9B75-C86E6B5F612B}" type="datetimeFigureOut">
              <a:rPr lang="en-IN" smtClean="0"/>
              <a:t>03-05-2024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093DF34-2749-4A00-8CC6-FD9E43C310CC}" type="slidenum">
              <a:rPr lang="en-IN" smtClean="0"/>
              <a:t>‹#›</a:t>
            </a:fld>
            <a:endParaRPr lang="en-IN"/>
          </a:p>
        </p:txBody>
      </p:sp>
    </p:spTree>
    <p:extLst>
      <p:ext uri="{BB962C8B-B14F-4D97-AF65-F5344CB8AC3E}">
        <p14:creationId xmlns:p14="http://schemas.microsoft.com/office/powerpoint/2010/main" val="26502750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F501A7D-68A8-4FD0-A6FD-A67349547810}" type="slidenum">
              <a:rPr kumimoji="0" lang="en-IN"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IN"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3223085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6D8D3-7BE3-FF3D-6C4E-EC4668279F9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EE5F3D3-2560-EDAE-38C5-8C6C202160C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DB0EAE5-C312-42B9-A425-D91C6CEC3E1F}"/>
              </a:ext>
            </a:extLst>
          </p:cNvPr>
          <p:cNvSpPr>
            <a:spLocks noGrp="1"/>
          </p:cNvSpPr>
          <p:nvPr>
            <p:ph type="dt" sz="half" idx="10"/>
          </p:nvPr>
        </p:nvSpPr>
        <p:spPr/>
        <p:txBody>
          <a:bodyPr/>
          <a:lstStyle/>
          <a:p>
            <a:fld id="{AEFBA8C3-BE1C-4B2D-9E1D-D94E0A8ECAF2}" type="datetimeFigureOut">
              <a:rPr lang="en-IN" smtClean="0"/>
              <a:t>03-05-2024</a:t>
            </a:fld>
            <a:endParaRPr lang="en-IN"/>
          </a:p>
        </p:txBody>
      </p:sp>
      <p:sp>
        <p:nvSpPr>
          <p:cNvPr id="5" name="Footer Placeholder 4">
            <a:extLst>
              <a:ext uri="{FF2B5EF4-FFF2-40B4-BE49-F238E27FC236}">
                <a16:creationId xmlns:a16="http://schemas.microsoft.com/office/drawing/2014/main" id="{2B634573-B202-C0FB-6B26-67A22C977F7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0738D61-0196-F09E-D1D2-5DAB2E49A4D6}"/>
              </a:ext>
            </a:extLst>
          </p:cNvPr>
          <p:cNvSpPr>
            <a:spLocks noGrp="1"/>
          </p:cNvSpPr>
          <p:nvPr>
            <p:ph type="sldNum" sz="quarter" idx="12"/>
          </p:nvPr>
        </p:nvSpPr>
        <p:spPr/>
        <p:txBody>
          <a:bodyPr/>
          <a:lstStyle/>
          <a:p>
            <a:fld id="{AC964F23-F262-43B5-B07C-7E6A8F62BA82}" type="slidenum">
              <a:rPr lang="en-IN" smtClean="0"/>
              <a:t>‹#›</a:t>
            </a:fld>
            <a:endParaRPr lang="en-IN"/>
          </a:p>
        </p:txBody>
      </p:sp>
    </p:spTree>
    <p:extLst>
      <p:ext uri="{BB962C8B-B14F-4D97-AF65-F5344CB8AC3E}">
        <p14:creationId xmlns:p14="http://schemas.microsoft.com/office/powerpoint/2010/main" val="14855528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A7A52-8B0C-24C7-7735-196407FB3A7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1F7266F-80FB-D252-B8AD-1886B4C3ADF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9FB8BA4-464B-48E3-9CB4-27E09B8A139F}"/>
              </a:ext>
            </a:extLst>
          </p:cNvPr>
          <p:cNvSpPr>
            <a:spLocks noGrp="1"/>
          </p:cNvSpPr>
          <p:nvPr>
            <p:ph type="dt" sz="half" idx="10"/>
          </p:nvPr>
        </p:nvSpPr>
        <p:spPr/>
        <p:txBody>
          <a:bodyPr/>
          <a:lstStyle/>
          <a:p>
            <a:fld id="{AEFBA8C3-BE1C-4B2D-9E1D-D94E0A8ECAF2}" type="datetimeFigureOut">
              <a:rPr lang="en-IN" smtClean="0"/>
              <a:t>03-05-2024</a:t>
            </a:fld>
            <a:endParaRPr lang="en-IN"/>
          </a:p>
        </p:txBody>
      </p:sp>
      <p:sp>
        <p:nvSpPr>
          <p:cNvPr id="5" name="Footer Placeholder 4">
            <a:extLst>
              <a:ext uri="{FF2B5EF4-FFF2-40B4-BE49-F238E27FC236}">
                <a16:creationId xmlns:a16="http://schemas.microsoft.com/office/drawing/2014/main" id="{405684B7-4CC4-A4A4-7A27-0AFA7E04897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8544C1A-CB87-F3CA-05A6-69C8773096EE}"/>
              </a:ext>
            </a:extLst>
          </p:cNvPr>
          <p:cNvSpPr>
            <a:spLocks noGrp="1"/>
          </p:cNvSpPr>
          <p:nvPr>
            <p:ph type="sldNum" sz="quarter" idx="12"/>
          </p:nvPr>
        </p:nvSpPr>
        <p:spPr/>
        <p:txBody>
          <a:bodyPr/>
          <a:lstStyle/>
          <a:p>
            <a:fld id="{AC964F23-F262-43B5-B07C-7E6A8F62BA82}" type="slidenum">
              <a:rPr lang="en-IN" smtClean="0"/>
              <a:t>‹#›</a:t>
            </a:fld>
            <a:endParaRPr lang="en-IN"/>
          </a:p>
        </p:txBody>
      </p:sp>
    </p:spTree>
    <p:extLst>
      <p:ext uri="{BB962C8B-B14F-4D97-AF65-F5344CB8AC3E}">
        <p14:creationId xmlns:p14="http://schemas.microsoft.com/office/powerpoint/2010/main" val="4423568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D61F425-9FD8-E589-5CCB-29F8C3DC4F3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2537C59-F794-54E0-5FCA-8B485038155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332D16D-9351-9929-88B3-1B24F1EFB1AF}"/>
              </a:ext>
            </a:extLst>
          </p:cNvPr>
          <p:cNvSpPr>
            <a:spLocks noGrp="1"/>
          </p:cNvSpPr>
          <p:nvPr>
            <p:ph type="dt" sz="half" idx="10"/>
          </p:nvPr>
        </p:nvSpPr>
        <p:spPr/>
        <p:txBody>
          <a:bodyPr/>
          <a:lstStyle/>
          <a:p>
            <a:fld id="{AEFBA8C3-BE1C-4B2D-9E1D-D94E0A8ECAF2}" type="datetimeFigureOut">
              <a:rPr lang="en-IN" smtClean="0"/>
              <a:t>03-05-2024</a:t>
            </a:fld>
            <a:endParaRPr lang="en-IN"/>
          </a:p>
        </p:txBody>
      </p:sp>
      <p:sp>
        <p:nvSpPr>
          <p:cNvPr id="5" name="Footer Placeholder 4">
            <a:extLst>
              <a:ext uri="{FF2B5EF4-FFF2-40B4-BE49-F238E27FC236}">
                <a16:creationId xmlns:a16="http://schemas.microsoft.com/office/drawing/2014/main" id="{AB65BAA3-83D9-B336-277C-6A7604192ED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2E918A9-7132-465A-2899-8DD6AFF6F571}"/>
              </a:ext>
            </a:extLst>
          </p:cNvPr>
          <p:cNvSpPr>
            <a:spLocks noGrp="1"/>
          </p:cNvSpPr>
          <p:nvPr>
            <p:ph type="sldNum" sz="quarter" idx="12"/>
          </p:nvPr>
        </p:nvSpPr>
        <p:spPr/>
        <p:txBody>
          <a:bodyPr/>
          <a:lstStyle/>
          <a:p>
            <a:fld id="{AC964F23-F262-43B5-B07C-7E6A8F62BA82}" type="slidenum">
              <a:rPr lang="en-IN" smtClean="0"/>
              <a:t>‹#›</a:t>
            </a:fld>
            <a:endParaRPr lang="en-IN"/>
          </a:p>
        </p:txBody>
      </p:sp>
    </p:spTree>
    <p:extLst>
      <p:ext uri="{BB962C8B-B14F-4D97-AF65-F5344CB8AC3E}">
        <p14:creationId xmlns:p14="http://schemas.microsoft.com/office/powerpoint/2010/main" val="3534242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a:prstGeom prst="rect">
            <a:avLst/>
          </a:prstGeom>
        </p:spPr>
        <p:txBody>
          <a:bodyPr/>
          <a:lstStyle/>
          <a:p>
            <a:r>
              <a:rPr lang="en-US"/>
              <a:t>Click to edit Master title style</a:t>
            </a:r>
            <a:endParaRPr lang="en-IN"/>
          </a:p>
        </p:txBody>
      </p:sp>
      <p:sp>
        <p:nvSpPr>
          <p:cNvPr id="3" name="Subtitle 2"/>
          <p:cNvSpPr>
            <a:spLocks noGrp="1"/>
          </p:cNvSpPr>
          <p:nvPr>
            <p:ph type="subTitle" idx="1"/>
          </p:nvPr>
        </p:nvSpPr>
        <p:spPr>
          <a:xfrm>
            <a:off x="1828800" y="3886200"/>
            <a:ext cx="85344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445CBD2F-1161-4D91-8202-C40777C5B6FA}" type="datetimeFigureOut">
              <a:rPr lang="en-IN" smtClean="0">
                <a:solidFill>
                  <a:prstClr val="black">
                    <a:tint val="75000"/>
                  </a:prstClr>
                </a:solidFill>
              </a:rPr>
              <a:pPr/>
              <a:t>03-05-2024</a:t>
            </a:fld>
            <a:endParaRPr lang="en-IN"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IN"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89733D5D-C09E-4CFB-8452-E6E05AC7DB4D}" type="slidenum">
              <a:rPr lang="en-IN" smtClean="0">
                <a:solidFill>
                  <a:prstClr val="black">
                    <a:tint val="75000"/>
                  </a:prstClr>
                </a:solidFill>
              </a:rPr>
              <a:pPr/>
              <a:t>‹#›</a:t>
            </a:fld>
            <a:endParaRPr lang="en-IN" dirty="0">
              <a:solidFill>
                <a:prstClr val="black">
                  <a:tint val="75000"/>
                </a:prstClr>
              </a:solidFill>
            </a:endParaRPr>
          </a:p>
        </p:txBody>
      </p:sp>
    </p:spTree>
    <p:extLst>
      <p:ext uri="{BB962C8B-B14F-4D97-AF65-F5344CB8AC3E}">
        <p14:creationId xmlns:p14="http://schemas.microsoft.com/office/powerpoint/2010/main" val="14912320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chemeClr val="tx1"/>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5/3/2024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19412629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4020BF-BA8D-6D1C-7FDA-C85D55048F2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3EE9BD2-CC1C-E0B4-CE36-B6A48FC6D27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EACFD7A-7691-8CBD-FB9C-AAC3D58EDD53}"/>
              </a:ext>
            </a:extLst>
          </p:cNvPr>
          <p:cNvSpPr>
            <a:spLocks noGrp="1"/>
          </p:cNvSpPr>
          <p:nvPr>
            <p:ph type="dt" sz="half" idx="10"/>
          </p:nvPr>
        </p:nvSpPr>
        <p:spPr/>
        <p:txBody>
          <a:bodyPr/>
          <a:lstStyle/>
          <a:p>
            <a:fld id="{AEFBA8C3-BE1C-4B2D-9E1D-D94E0A8ECAF2}" type="datetimeFigureOut">
              <a:rPr lang="en-IN" smtClean="0"/>
              <a:t>03-05-2024</a:t>
            </a:fld>
            <a:endParaRPr lang="en-IN"/>
          </a:p>
        </p:txBody>
      </p:sp>
      <p:sp>
        <p:nvSpPr>
          <p:cNvPr id="5" name="Footer Placeholder 4">
            <a:extLst>
              <a:ext uri="{FF2B5EF4-FFF2-40B4-BE49-F238E27FC236}">
                <a16:creationId xmlns:a16="http://schemas.microsoft.com/office/drawing/2014/main" id="{C3663DB8-042F-4141-CD8E-19868B128B0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49D5681-6321-0B0B-7B82-65C965552BDC}"/>
              </a:ext>
            </a:extLst>
          </p:cNvPr>
          <p:cNvSpPr>
            <a:spLocks noGrp="1"/>
          </p:cNvSpPr>
          <p:nvPr>
            <p:ph type="sldNum" sz="quarter" idx="12"/>
          </p:nvPr>
        </p:nvSpPr>
        <p:spPr/>
        <p:txBody>
          <a:bodyPr/>
          <a:lstStyle/>
          <a:p>
            <a:fld id="{AC964F23-F262-43B5-B07C-7E6A8F62BA82}" type="slidenum">
              <a:rPr lang="en-IN" smtClean="0"/>
              <a:t>‹#›</a:t>
            </a:fld>
            <a:endParaRPr lang="en-IN"/>
          </a:p>
        </p:txBody>
      </p:sp>
    </p:spTree>
    <p:extLst>
      <p:ext uri="{BB962C8B-B14F-4D97-AF65-F5344CB8AC3E}">
        <p14:creationId xmlns:p14="http://schemas.microsoft.com/office/powerpoint/2010/main" val="40344480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A17DBA-0603-F44F-D9E9-21836B85688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44C0C41-C9C2-53FE-71EB-D4D608F7324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192F182-0E72-F405-3EA0-17C446C53D8F}"/>
              </a:ext>
            </a:extLst>
          </p:cNvPr>
          <p:cNvSpPr>
            <a:spLocks noGrp="1"/>
          </p:cNvSpPr>
          <p:nvPr>
            <p:ph type="dt" sz="half" idx="10"/>
          </p:nvPr>
        </p:nvSpPr>
        <p:spPr/>
        <p:txBody>
          <a:bodyPr/>
          <a:lstStyle/>
          <a:p>
            <a:fld id="{AEFBA8C3-BE1C-4B2D-9E1D-D94E0A8ECAF2}" type="datetimeFigureOut">
              <a:rPr lang="en-IN" smtClean="0"/>
              <a:t>03-05-2024</a:t>
            </a:fld>
            <a:endParaRPr lang="en-IN"/>
          </a:p>
        </p:txBody>
      </p:sp>
      <p:sp>
        <p:nvSpPr>
          <p:cNvPr id="5" name="Footer Placeholder 4">
            <a:extLst>
              <a:ext uri="{FF2B5EF4-FFF2-40B4-BE49-F238E27FC236}">
                <a16:creationId xmlns:a16="http://schemas.microsoft.com/office/drawing/2014/main" id="{6FA67614-A12D-7B8F-46DF-D92E6228894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9EC15EA-F8FA-2212-A892-053195235077}"/>
              </a:ext>
            </a:extLst>
          </p:cNvPr>
          <p:cNvSpPr>
            <a:spLocks noGrp="1"/>
          </p:cNvSpPr>
          <p:nvPr>
            <p:ph type="sldNum" sz="quarter" idx="12"/>
          </p:nvPr>
        </p:nvSpPr>
        <p:spPr/>
        <p:txBody>
          <a:bodyPr/>
          <a:lstStyle/>
          <a:p>
            <a:fld id="{AC964F23-F262-43B5-B07C-7E6A8F62BA82}" type="slidenum">
              <a:rPr lang="en-IN" smtClean="0"/>
              <a:t>‹#›</a:t>
            </a:fld>
            <a:endParaRPr lang="en-IN"/>
          </a:p>
        </p:txBody>
      </p:sp>
    </p:spTree>
    <p:extLst>
      <p:ext uri="{BB962C8B-B14F-4D97-AF65-F5344CB8AC3E}">
        <p14:creationId xmlns:p14="http://schemas.microsoft.com/office/powerpoint/2010/main" val="14693303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6F558C-FCD3-BF7D-9870-EF4B8D01C91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8072E37-697F-EE51-0900-FCF1895E829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09FAB05-48E7-25A1-3397-35E53690207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5605E74-8E85-B94C-F24A-7C5C37C57347}"/>
              </a:ext>
            </a:extLst>
          </p:cNvPr>
          <p:cNvSpPr>
            <a:spLocks noGrp="1"/>
          </p:cNvSpPr>
          <p:nvPr>
            <p:ph type="dt" sz="half" idx="10"/>
          </p:nvPr>
        </p:nvSpPr>
        <p:spPr/>
        <p:txBody>
          <a:bodyPr/>
          <a:lstStyle/>
          <a:p>
            <a:fld id="{AEFBA8C3-BE1C-4B2D-9E1D-D94E0A8ECAF2}" type="datetimeFigureOut">
              <a:rPr lang="en-IN" smtClean="0"/>
              <a:t>03-05-2024</a:t>
            </a:fld>
            <a:endParaRPr lang="en-IN"/>
          </a:p>
        </p:txBody>
      </p:sp>
      <p:sp>
        <p:nvSpPr>
          <p:cNvPr id="6" name="Footer Placeholder 5">
            <a:extLst>
              <a:ext uri="{FF2B5EF4-FFF2-40B4-BE49-F238E27FC236}">
                <a16:creationId xmlns:a16="http://schemas.microsoft.com/office/drawing/2014/main" id="{9DA67127-82C9-43F5-3259-8A5491172C0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FD40199-6DDB-0CC8-1ED3-0E073B8DEF9B}"/>
              </a:ext>
            </a:extLst>
          </p:cNvPr>
          <p:cNvSpPr>
            <a:spLocks noGrp="1"/>
          </p:cNvSpPr>
          <p:nvPr>
            <p:ph type="sldNum" sz="quarter" idx="12"/>
          </p:nvPr>
        </p:nvSpPr>
        <p:spPr/>
        <p:txBody>
          <a:bodyPr/>
          <a:lstStyle/>
          <a:p>
            <a:fld id="{AC964F23-F262-43B5-B07C-7E6A8F62BA82}" type="slidenum">
              <a:rPr lang="en-IN" smtClean="0"/>
              <a:t>‹#›</a:t>
            </a:fld>
            <a:endParaRPr lang="en-IN"/>
          </a:p>
        </p:txBody>
      </p:sp>
    </p:spTree>
    <p:extLst>
      <p:ext uri="{BB962C8B-B14F-4D97-AF65-F5344CB8AC3E}">
        <p14:creationId xmlns:p14="http://schemas.microsoft.com/office/powerpoint/2010/main" val="40948815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C68257-69BB-2DE1-D1D7-356B49B622C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3904A3B-0B06-3416-3279-78CB4D9B70C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FB39E6B-1B6C-6BA5-6C7D-585B3083818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96D5CBA-7DAA-F3DD-1361-80AA179399F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F00869F-F24E-BF07-969E-BF014F97719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D8AFE3F-4976-05C5-09EB-DCF1F641DBFA}"/>
              </a:ext>
            </a:extLst>
          </p:cNvPr>
          <p:cNvSpPr>
            <a:spLocks noGrp="1"/>
          </p:cNvSpPr>
          <p:nvPr>
            <p:ph type="dt" sz="half" idx="10"/>
          </p:nvPr>
        </p:nvSpPr>
        <p:spPr/>
        <p:txBody>
          <a:bodyPr/>
          <a:lstStyle/>
          <a:p>
            <a:fld id="{AEFBA8C3-BE1C-4B2D-9E1D-D94E0A8ECAF2}" type="datetimeFigureOut">
              <a:rPr lang="en-IN" smtClean="0"/>
              <a:t>03-05-2024</a:t>
            </a:fld>
            <a:endParaRPr lang="en-IN"/>
          </a:p>
        </p:txBody>
      </p:sp>
      <p:sp>
        <p:nvSpPr>
          <p:cNvPr id="8" name="Footer Placeholder 7">
            <a:extLst>
              <a:ext uri="{FF2B5EF4-FFF2-40B4-BE49-F238E27FC236}">
                <a16:creationId xmlns:a16="http://schemas.microsoft.com/office/drawing/2014/main" id="{273937CC-C600-8C44-8A98-184A14EF21D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7DCCA64-D511-58C6-69A0-A6DD99563FCC}"/>
              </a:ext>
            </a:extLst>
          </p:cNvPr>
          <p:cNvSpPr>
            <a:spLocks noGrp="1"/>
          </p:cNvSpPr>
          <p:nvPr>
            <p:ph type="sldNum" sz="quarter" idx="12"/>
          </p:nvPr>
        </p:nvSpPr>
        <p:spPr/>
        <p:txBody>
          <a:bodyPr/>
          <a:lstStyle/>
          <a:p>
            <a:fld id="{AC964F23-F262-43B5-B07C-7E6A8F62BA82}" type="slidenum">
              <a:rPr lang="en-IN" smtClean="0"/>
              <a:t>‹#›</a:t>
            </a:fld>
            <a:endParaRPr lang="en-IN"/>
          </a:p>
        </p:txBody>
      </p:sp>
    </p:spTree>
    <p:extLst>
      <p:ext uri="{BB962C8B-B14F-4D97-AF65-F5344CB8AC3E}">
        <p14:creationId xmlns:p14="http://schemas.microsoft.com/office/powerpoint/2010/main" val="33610721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B7B25-16D5-1B88-930E-FA3F6AF6A4F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72E6550-7908-DFC4-75C6-14F7728B3D56}"/>
              </a:ext>
            </a:extLst>
          </p:cNvPr>
          <p:cNvSpPr>
            <a:spLocks noGrp="1"/>
          </p:cNvSpPr>
          <p:nvPr>
            <p:ph type="dt" sz="half" idx="10"/>
          </p:nvPr>
        </p:nvSpPr>
        <p:spPr/>
        <p:txBody>
          <a:bodyPr/>
          <a:lstStyle/>
          <a:p>
            <a:fld id="{AEFBA8C3-BE1C-4B2D-9E1D-D94E0A8ECAF2}" type="datetimeFigureOut">
              <a:rPr lang="en-IN" smtClean="0"/>
              <a:t>03-05-2024</a:t>
            </a:fld>
            <a:endParaRPr lang="en-IN"/>
          </a:p>
        </p:txBody>
      </p:sp>
      <p:sp>
        <p:nvSpPr>
          <p:cNvPr id="4" name="Footer Placeholder 3">
            <a:extLst>
              <a:ext uri="{FF2B5EF4-FFF2-40B4-BE49-F238E27FC236}">
                <a16:creationId xmlns:a16="http://schemas.microsoft.com/office/drawing/2014/main" id="{F119C92B-8579-56A1-A818-5AF7E5617D6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00C2A58-D2BF-566A-523F-993C9C0590C1}"/>
              </a:ext>
            </a:extLst>
          </p:cNvPr>
          <p:cNvSpPr>
            <a:spLocks noGrp="1"/>
          </p:cNvSpPr>
          <p:nvPr>
            <p:ph type="sldNum" sz="quarter" idx="12"/>
          </p:nvPr>
        </p:nvSpPr>
        <p:spPr/>
        <p:txBody>
          <a:bodyPr/>
          <a:lstStyle/>
          <a:p>
            <a:fld id="{AC964F23-F262-43B5-B07C-7E6A8F62BA82}" type="slidenum">
              <a:rPr lang="en-IN" smtClean="0"/>
              <a:t>‹#›</a:t>
            </a:fld>
            <a:endParaRPr lang="en-IN"/>
          </a:p>
        </p:txBody>
      </p:sp>
    </p:spTree>
    <p:extLst>
      <p:ext uri="{BB962C8B-B14F-4D97-AF65-F5344CB8AC3E}">
        <p14:creationId xmlns:p14="http://schemas.microsoft.com/office/powerpoint/2010/main" val="12579115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AD187AA-A6D6-D7EE-DB30-A7B0EBC10FDF}"/>
              </a:ext>
            </a:extLst>
          </p:cNvPr>
          <p:cNvSpPr>
            <a:spLocks noGrp="1"/>
          </p:cNvSpPr>
          <p:nvPr>
            <p:ph type="dt" sz="half" idx="10"/>
          </p:nvPr>
        </p:nvSpPr>
        <p:spPr/>
        <p:txBody>
          <a:bodyPr/>
          <a:lstStyle/>
          <a:p>
            <a:fld id="{AEFBA8C3-BE1C-4B2D-9E1D-D94E0A8ECAF2}" type="datetimeFigureOut">
              <a:rPr lang="en-IN" smtClean="0"/>
              <a:t>03-05-2024</a:t>
            </a:fld>
            <a:endParaRPr lang="en-IN"/>
          </a:p>
        </p:txBody>
      </p:sp>
      <p:sp>
        <p:nvSpPr>
          <p:cNvPr id="3" name="Footer Placeholder 2">
            <a:extLst>
              <a:ext uri="{FF2B5EF4-FFF2-40B4-BE49-F238E27FC236}">
                <a16:creationId xmlns:a16="http://schemas.microsoft.com/office/drawing/2014/main" id="{2D83BC10-6959-279A-FD20-87B9A82FA85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3C4C3EA-FAA4-CA7E-A04F-C57057742081}"/>
              </a:ext>
            </a:extLst>
          </p:cNvPr>
          <p:cNvSpPr>
            <a:spLocks noGrp="1"/>
          </p:cNvSpPr>
          <p:nvPr>
            <p:ph type="sldNum" sz="quarter" idx="12"/>
          </p:nvPr>
        </p:nvSpPr>
        <p:spPr/>
        <p:txBody>
          <a:bodyPr/>
          <a:lstStyle/>
          <a:p>
            <a:fld id="{AC964F23-F262-43B5-B07C-7E6A8F62BA82}" type="slidenum">
              <a:rPr lang="en-IN" smtClean="0"/>
              <a:t>‹#›</a:t>
            </a:fld>
            <a:endParaRPr lang="en-IN"/>
          </a:p>
        </p:txBody>
      </p:sp>
    </p:spTree>
    <p:extLst>
      <p:ext uri="{BB962C8B-B14F-4D97-AF65-F5344CB8AC3E}">
        <p14:creationId xmlns:p14="http://schemas.microsoft.com/office/powerpoint/2010/main" val="14752786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59F693-72C0-83A6-6967-2B6212E186E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A661BD3-E81D-0415-6062-FC06F47C796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D6E6084-044C-39BC-D964-78B8A4F0B0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E52DE7A-05D1-7CCA-E0AB-3581F088ABC7}"/>
              </a:ext>
            </a:extLst>
          </p:cNvPr>
          <p:cNvSpPr>
            <a:spLocks noGrp="1"/>
          </p:cNvSpPr>
          <p:nvPr>
            <p:ph type="dt" sz="half" idx="10"/>
          </p:nvPr>
        </p:nvSpPr>
        <p:spPr/>
        <p:txBody>
          <a:bodyPr/>
          <a:lstStyle/>
          <a:p>
            <a:fld id="{AEFBA8C3-BE1C-4B2D-9E1D-D94E0A8ECAF2}" type="datetimeFigureOut">
              <a:rPr lang="en-IN" smtClean="0"/>
              <a:t>03-05-2024</a:t>
            </a:fld>
            <a:endParaRPr lang="en-IN"/>
          </a:p>
        </p:txBody>
      </p:sp>
      <p:sp>
        <p:nvSpPr>
          <p:cNvPr id="6" name="Footer Placeholder 5">
            <a:extLst>
              <a:ext uri="{FF2B5EF4-FFF2-40B4-BE49-F238E27FC236}">
                <a16:creationId xmlns:a16="http://schemas.microsoft.com/office/drawing/2014/main" id="{E154D540-486C-BF00-752F-15A910EAE22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FF649E5-7EB4-1A9B-2374-C83759D3FDA8}"/>
              </a:ext>
            </a:extLst>
          </p:cNvPr>
          <p:cNvSpPr>
            <a:spLocks noGrp="1"/>
          </p:cNvSpPr>
          <p:nvPr>
            <p:ph type="sldNum" sz="quarter" idx="12"/>
          </p:nvPr>
        </p:nvSpPr>
        <p:spPr/>
        <p:txBody>
          <a:bodyPr/>
          <a:lstStyle/>
          <a:p>
            <a:fld id="{AC964F23-F262-43B5-B07C-7E6A8F62BA82}" type="slidenum">
              <a:rPr lang="en-IN" smtClean="0"/>
              <a:t>‹#›</a:t>
            </a:fld>
            <a:endParaRPr lang="en-IN"/>
          </a:p>
        </p:txBody>
      </p:sp>
    </p:spTree>
    <p:extLst>
      <p:ext uri="{BB962C8B-B14F-4D97-AF65-F5344CB8AC3E}">
        <p14:creationId xmlns:p14="http://schemas.microsoft.com/office/powerpoint/2010/main" val="10164940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F862C2-82B7-2269-A56F-F0E57165924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14DF362-4ED5-7E9B-F1D2-D7D87110A00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AE465B6-78FB-D2DE-714D-B660595AE1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40ACF41-14F1-38F7-C5C8-78CCE840EE42}"/>
              </a:ext>
            </a:extLst>
          </p:cNvPr>
          <p:cNvSpPr>
            <a:spLocks noGrp="1"/>
          </p:cNvSpPr>
          <p:nvPr>
            <p:ph type="dt" sz="half" idx="10"/>
          </p:nvPr>
        </p:nvSpPr>
        <p:spPr/>
        <p:txBody>
          <a:bodyPr/>
          <a:lstStyle/>
          <a:p>
            <a:fld id="{AEFBA8C3-BE1C-4B2D-9E1D-D94E0A8ECAF2}" type="datetimeFigureOut">
              <a:rPr lang="en-IN" smtClean="0"/>
              <a:t>03-05-2024</a:t>
            </a:fld>
            <a:endParaRPr lang="en-IN"/>
          </a:p>
        </p:txBody>
      </p:sp>
      <p:sp>
        <p:nvSpPr>
          <p:cNvPr id="6" name="Footer Placeholder 5">
            <a:extLst>
              <a:ext uri="{FF2B5EF4-FFF2-40B4-BE49-F238E27FC236}">
                <a16:creationId xmlns:a16="http://schemas.microsoft.com/office/drawing/2014/main" id="{90393A3B-687A-9B14-9170-624F19B1D3F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AD5407F-1BE5-0D03-DF3B-EBF7BE7EB4EA}"/>
              </a:ext>
            </a:extLst>
          </p:cNvPr>
          <p:cNvSpPr>
            <a:spLocks noGrp="1"/>
          </p:cNvSpPr>
          <p:nvPr>
            <p:ph type="sldNum" sz="quarter" idx="12"/>
          </p:nvPr>
        </p:nvSpPr>
        <p:spPr/>
        <p:txBody>
          <a:bodyPr/>
          <a:lstStyle/>
          <a:p>
            <a:fld id="{AC964F23-F262-43B5-B07C-7E6A8F62BA82}" type="slidenum">
              <a:rPr lang="en-IN" smtClean="0"/>
              <a:t>‹#›</a:t>
            </a:fld>
            <a:endParaRPr lang="en-IN"/>
          </a:p>
        </p:txBody>
      </p:sp>
    </p:spTree>
    <p:extLst>
      <p:ext uri="{BB962C8B-B14F-4D97-AF65-F5344CB8AC3E}">
        <p14:creationId xmlns:p14="http://schemas.microsoft.com/office/powerpoint/2010/main" val="40017489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5D1A463-BF29-B24A-FA09-D4E81B7E878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E7E7D66-C017-AC91-2624-078E91A3C4B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4FC45E3-79FD-09C6-B2A0-D3CDAE05E54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FBA8C3-BE1C-4B2D-9E1D-D94E0A8ECAF2}" type="datetimeFigureOut">
              <a:rPr lang="en-IN" smtClean="0"/>
              <a:t>03-05-2024</a:t>
            </a:fld>
            <a:endParaRPr lang="en-IN"/>
          </a:p>
        </p:txBody>
      </p:sp>
      <p:sp>
        <p:nvSpPr>
          <p:cNvPr id="5" name="Footer Placeholder 4">
            <a:extLst>
              <a:ext uri="{FF2B5EF4-FFF2-40B4-BE49-F238E27FC236}">
                <a16:creationId xmlns:a16="http://schemas.microsoft.com/office/drawing/2014/main" id="{C010E2F9-C0A3-91A0-D556-3F9C340374C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1974B18-EB91-B168-C741-F574DFA1388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C964F23-F262-43B5-B07C-7E6A8F62BA82}" type="slidenum">
              <a:rPr lang="en-IN" smtClean="0"/>
              <a:t>‹#›</a:t>
            </a:fld>
            <a:endParaRPr lang="en-IN"/>
          </a:p>
        </p:txBody>
      </p:sp>
    </p:spTree>
    <p:extLst>
      <p:ext uri="{BB962C8B-B14F-4D97-AF65-F5344CB8AC3E}">
        <p14:creationId xmlns:p14="http://schemas.microsoft.com/office/powerpoint/2010/main" val="7461515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45CBD2F-1161-4D91-8202-C40777C5B6FA}" type="datetimeFigureOut">
              <a:rPr lang="en-IN" smtClean="0">
                <a:solidFill>
                  <a:prstClr val="black">
                    <a:tint val="75000"/>
                  </a:prstClr>
                </a:solidFill>
              </a:rPr>
              <a:pPr/>
              <a:t>03-05-2024</a:t>
            </a:fld>
            <a:endParaRPr lang="en-IN" dirty="0">
              <a:solidFill>
                <a:prstClr val="black">
                  <a:tint val="75000"/>
                </a:prstClr>
              </a:solidFill>
            </a:endParaRPr>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solidFill>
                <a:prstClr val="black">
                  <a:tint val="75000"/>
                </a:prstClr>
              </a:solidFill>
            </a:endParaRPr>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733D5D-C09E-4CFB-8452-E6E05AC7DB4D}" type="slidenum">
              <a:rPr lang="en-IN" smtClean="0">
                <a:solidFill>
                  <a:prstClr val="black">
                    <a:tint val="75000"/>
                  </a:prstClr>
                </a:solidFill>
              </a:rPr>
              <a:pPr/>
              <a:t>‹#›</a:t>
            </a:fld>
            <a:endParaRPr lang="en-IN" dirty="0">
              <a:solidFill>
                <a:prstClr val="black">
                  <a:tint val="75000"/>
                </a:prstClr>
              </a:solidFill>
            </a:endParaRPr>
          </a:p>
        </p:txBody>
      </p:sp>
      <p:pic>
        <p:nvPicPr>
          <p:cNvPr id="7" name="Picture 6"/>
          <p:cNvPicPr>
            <a:picLocks/>
          </p:cNvPicPr>
          <p:nvPr userDrawn="1"/>
        </p:nvPicPr>
        <p:blipFill>
          <a:blip r:embed="rId4" cstate="print">
            <a:extLst>
              <a:ext uri="{28A0092B-C50C-407E-A947-70E740481C1C}">
                <a14:useLocalDpi xmlns:a14="http://schemas.microsoft.com/office/drawing/2010/main" val="0"/>
              </a:ext>
            </a:extLst>
          </a:blip>
          <a:stretch>
            <a:fillRect/>
          </a:stretch>
        </p:blipFill>
        <p:spPr>
          <a:xfrm>
            <a:off x="23019" y="0"/>
            <a:ext cx="12192000" cy="6962400"/>
          </a:xfrm>
          <a:prstGeom prst="rect">
            <a:avLst/>
          </a:prstGeom>
        </p:spPr>
      </p:pic>
    </p:spTree>
    <p:extLst>
      <p:ext uri="{BB962C8B-B14F-4D97-AF65-F5344CB8AC3E}">
        <p14:creationId xmlns:p14="http://schemas.microsoft.com/office/powerpoint/2010/main" val="3820492004"/>
      </p:ext>
    </p:extLst>
  </p:cSld>
  <p:clrMap bg1="lt1" tx1="dk1" bg2="lt2" tx2="dk2" accent1="accent1" accent2="accent2" accent3="accent3" accent4="accent4" accent5="accent5" accent6="accent6" hlink="hlink" folHlink="folHlink"/>
  <p:sldLayoutIdLst>
    <p:sldLayoutId id="2147483661" r:id="rId1"/>
    <p:sldLayoutId id="2147483662" r:id="rId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10"/>
          <p:cNvGrpSpPr/>
          <p:nvPr/>
        </p:nvGrpSpPr>
        <p:grpSpPr>
          <a:xfrm>
            <a:off x="967563" y="194316"/>
            <a:ext cx="10536865" cy="6619060"/>
            <a:chOff x="611208" y="194316"/>
            <a:chExt cx="8526700" cy="6619060"/>
          </a:xfrm>
        </p:grpSpPr>
        <p:sp>
          <p:nvSpPr>
            <p:cNvPr id="5" name="TextBox 4"/>
            <p:cNvSpPr txBox="1"/>
            <p:nvPr/>
          </p:nvSpPr>
          <p:spPr>
            <a:xfrm>
              <a:off x="640964" y="194316"/>
              <a:ext cx="8496944" cy="461665"/>
            </a:xfrm>
            <a:prstGeom prst="rect">
              <a:avLst/>
            </a:prstGeom>
            <a:noFill/>
          </p:spPr>
          <p:txBody>
            <a:bodyPr wrap="square" rtlCol="0">
              <a:spAutoFit/>
            </a:bodyPr>
            <a:lstStyle/>
            <a:p>
              <a:pPr>
                <a:defRPr/>
              </a:pPr>
              <a:r>
                <a:rPr lang="en-IN" sz="2400" b="1" dirty="0">
                  <a:solidFill>
                    <a:prstClr val="black"/>
                  </a:solidFill>
                  <a:latin typeface="Times New Roman" panose="02020603050405020304" pitchFamily="18" charset="0"/>
                  <a:cs typeface="Times New Roman" panose="02020603050405020304" pitchFamily="18" charset="0"/>
                </a:rPr>
                <a:t>Department : Information Technology</a:t>
              </a:r>
            </a:p>
          </p:txBody>
        </p:sp>
        <p:sp>
          <p:nvSpPr>
            <p:cNvPr id="6" name="TextBox 5"/>
            <p:cNvSpPr txBox="1"/>
            <p:nvPr/>
          </p:nvSpPr>
          <p:spPr>
            <a:xfrm>
              <a:off x="688032" y="782574"/>
              <a:ext cx="7920880" cy="477054"/>
            </a:xfrm>
            <a:prstGeom prst="rect">
              <a:avLst/>
            </a:prstGeom>
            <a:noFill/>
          </p:spPr>
          <p:txBody>
            <a:bodyPr wrap="square" rtlCol="0">
              <a:spAutoFit/>
            </a:bodyPr>
            <a:lstStyle/>
            <a:p>
              <a:pPr>
                <a:lnSpc>
                  <a:spcPct val="150000"/>
                </a:lnSpc>
                <a:tabLst>
                  <a:tab pos="1790700" algn="l"/>
                  <a:tab pos="1973263" algn="l"/>
                </a:tabLst>
                <a:defRPr/>
              </a:pPr>
              <a:r>
                <a:rPr lang="en-IN" sz="1000" b="1" dirty="0">
                  <a:solidFill>
                    <a:prstClr val="black"/>
                  </a:solidFill>
                  <a:latin typeface="Segoe UI" panose="020B0502040204020203" pitchFamily="34" charset="0"/>
                  <a:cs typeface="Segoe UI" panose="020B0502040204020203" pitchFamily="34" charset="0"/>
                </a:rPr>
                <a:t>Project Title</a:t>
              </a:r>
              <a:r>
                <a:rPr lang="en-IN" sz="1000" dirty="0">
                  <a:solidFill>
                    <a:prstClr val="black"/>
                  </a:solidFill>
                  <a:latin typeface="Segoe UI" panose="020B0502040204020203" pitchFamily="34" charset="0"/>
                  <a:cs typeface="Segoe UI" panose="020B0502040204020203" pitchFamily="34" charset="0"/>
                </a:rPr>
                <a:t>	</a:t>
              </a:r>
              <a:r>
                <a:rPr lang="en-IN" sz="1000" b="1" dirty="0">
                  <a:solidFill>
                    <a:prstClr val="black"/>
                  </a:solidFill>
                  <a:latin typeface="Segoe UI" panose="020B0502040204020203" pitchFamily="34" charset="0"/>
                  <a:cs typeface="Segoe UI" panose="020B0502040204020203" pitchFamily="34" charset="0"/>
                </a:rPr>
                <a:t>:  </a:t>
              </a:r>
              <a:r>
                <a:rPr lang="en-US" sz="1000" b="1" dirty="0" err="1">
                  <a:solidFill>
                    <a:prstClr val="black"/>
                  </a:solidFill>
                  <a:latin typeface="Segoe UI" panose="020B0502040204020203" pitchFamily="34" charset="0"/>
                  <a:cs typeface="Segoe UI" panose="020B0502040204020203" pitchFamily="34" charset="0"/>
                </a:rPr>
                <a:t>TalkSpace</a:t>
              </a:r>
              <a:r>
                <a:rPr lang="en-US" sz="1000" b="1" dirty="0">
                  <a:solidFill>
                    <a:prstClr val="black"/>
                  </a:solidFill>
                  <a:latin typeface="Segoe UI" panose="020B0502040204020203" pitchFamily="34" charset="0"/>
                  <a:cs typeface="Segoe UI" panose="020B0502040204020203" pitchFamily="34" charset="0"/>
                </a:rPr>
                <a:t> - Advanced Emotion Recognition and Personality Analysis Platform</a:t>
              </a:r>
              <a:r>
                <a:rPr lang="en-IN" sz="1000" dirty="0">
                  <a:solidFill>
                    <a:prstClr val="black"/>
                  </a:solidFill>
                  <a:latin typeface="Segoe UI" panose="020B0502040204020203" pitchFamily="34" charset="0"/>
                  <a:cs typeface="Segoe UI" panose="020B0502040204020203" pitchFamily="34" charset="0"/>
                </a:rPr>
                <a:t>	</a:t>
              </a:r>
              <a:endParaRPr lang="en-IN" sz="1000" b="1" dirty="0">
                <a:solidFill>
                  <a:prstClr val="black"/>
                </a:solidFill>
                <a:latin typeface="Segoe UI" panose="020B0502040204020203" pitchFamily="34" charset="0"/>
                <a:cs typeface="Segoe UI" panose="020B0502040204020203" pitchFamily="34" charset="0"/>
              </a:endParaRPr>
            </a:p>
            <a:p>
              <a:pPr>
                <a:tabLst>
                  <a:tab pos="1790700" algn="l"/>
                  <a:tab pos="1973263" algn="l"/>
                </a:tabLst>
                <a:defRPr/>
              </a:pPr>
              <a:r>
                <a:rPr lang="en-IN" sz="1000" b="1" dirty="0">
                  <a:solidFill>
                    <a:prstClr val="black"/>
                  </a:solidFill>
                  <a:latin typeface="Segoe UI" panose="020B0502040204020203" pitchFamily="34" charset="0"/>
                  <a:cs typeface="Segoe UI" panose="020B0502040204020203" pitchFamily="34" charset="0"/>
                </a:rPr>
                <a:t>Domain (Area of Project)	:  Machine learning , Web development</a:t>
              </a:r>
              <a:endParaRPr lang="en-IN" sz="1000" dirty="0">
                <a:solidFill>
                  <a:prstClr val="black"/>
                </a:solidFill>
                <a:latin typeface="Segoe UI" panose="020B0502040204020203" pitchFamily="34" charset="0"/>
                <a:cs typeface="Segoe UI" panose="020B0502040204020203" pitchFamily="34" charset="0"/>
              </a:endParaRPr>
            </a:p>
          </p:txBody>
        </p:sp>
        <p:sp>
          <p:nvSpPr>
            <p:cNvPr id="2" name="TextBox 1"/>
            <p:cNvSpPr txBox="1"/>
            <p:nvPr/>
          </p:nvSpPr>
          <p:spPr>
            <a:xfrm>
              <a:off x="3693730" y="1628799"/>
              <a:ext cx="4722771" cy="1454437"/>
            </a:xfrm>
            <a:prstGeom prst="rect">
              <a:avLst/>
            </a:prstGeom>
            <a:noFill/>
          </p:spPr>
          <p:txBody>
            <a:bodyPr wrap="square" rtlCol="0">
              <a:spAutoFit/>
            </a:bodyPr>
            <a:lstStyle/>
            <a:p>
              <a:pPr algn="just">
                <a:lnSpc>
                  <a:spcPct val="150000"/>
                </a:lnSpc>
                <a:tabLst>
                  <a:tab pos="1524000" algn="l"/>
                  <a:tab pos="1612900" algn="l"/>
                </a:tabLst>
                <a:defRPr/>
              </a:pPr>
              <a:r>
                <a:rPr lang="en-IN" sz="900" b="1" dirty="0">
                  <a:solidFill>
                    <a:prstClr val="black"/>
                  </a:solidFill>
                  <a:latin typeface="Segoe UI" panose="020B0502040204020203" pitchFamily="34" charset="0"/>
                  <a:cs typeface="Segoe UI" panose="020B0502040204020203" pitchFamily="34" charset="0"/>
                </a:rPr>
                <a:t>Name of Project Guide	:</a:t>
              </a:r>
              <a:r>
                <a:rPr lang="en-IN" sz="900" dirty="0">
                  <a:solidFill>
                    <a:prstClr val="black"/>
                  </a:solidFill>
                  <a:latin typeface="Segoe UI" panose="020B0502040204020203" pitchFamily="34" charset="0"/>
                  <a:cs typeface="Segoe UI" panose="020B0502040204020203" pitchFamily="34" charset="0"/>
                </a:rPr>
                <a:t>	Prof. </a:t>
              </a:r>
              <a:r>
                <a:rPr lang="en-IN" sz="900" dirty="0">
                  <a:latin typeface="Segoe UI" panose="020B0502040204020203" pitchFamily="34" charset="0"/>
                  <a:cs typeface="Segoe UI" panose="020B0502040204020203" pitchFamily="34" charset="0"/>
                </a:rPr>
                <a:t>Samuel Jacob </a:t>
              </a:r>
              <a:r>
                <a:rPr lang="en-IN" sz="900" dirty="0">
                  <a:solidFill>
                    <a:prstClr val="black"/>
                  </a:solidFill>
                  <a:latin typeface="Segoe UI" panose="020B0502040204020203" pitchFamily="34" charset="0"/>
                  <a:cs typeface="Segoe UI" panose="020B0502040204020203" pitchFamily="34" charset="0"/>
                </a:rPr>
                <a:t>(samuel.jacob@vit.edu.in)</a:t>
              </a:r>
            </a:p>
            <a:p>
              <a:pPr algn="just">
                <a:lnSpc>
                  <a:spcPct val="150000"/>
                </a:lnSpc>
                <a:tabLst>
                  <a:tab pos="1524000" algn="l"/>
                  <a:tab pos="1612900" algn="l"/>
                </a:tabLst>
                <a:defRPr/>
              </a:pPr>
              <a:r>
                <a:rPr lang="en-IN" sz="900" b="1" dirty="0">
                  <a:solidFill>
                    <a:prstClr val="black"/>
                  </a:solidFill>
                  <a:latin typeface="Segoe UI" panose="020B0502040204020203" pitchFamily="34" charset="0"/>
                  <a:cs typeface="Segoe UI" panose="020B0502040204020203" pitchFamily="34" charset="0"/>
                </a:rPr>
                <a:t>Name of Students	: </a:t>
              </a:r>
              <a:r>
                <a:rPr lang="en-IN" sz="900" dirty="0">
                  <a:solidFill>
                    <a:prstClr val="black"/>
                  </a:solidFill>
                  <a:latin typeface="Segoe UI" panose="020B0502040204020203" pitchFamily="34" charset="0"/>
                  <a:cs typeface="Segoe UI" panose="020B0502040204020203" pitchFamily="34" charset="0"/>
                </a:rPr>
                <a:t>	Rohan Kadu (rohan.kadu@vit.edu.in)</a:t>
              </a:r>
            </a:p>
            <a:p>
              <a:pPr algn="just">
                <a:lnSpc>
                  <a:spcPct val="150000"/>
                </a:lnSpc>
                <a:tabLst>
                  <a:tab pos="1524000" algn="l"/>
                  <a:tab pos="1612900" algn="l"/>
                </a:tabLst>
                <a:defRPr/>
              </a:pPr>
              <a:r>
                <a:rPr lang="en-IN" sz="900" dirty="0">
                  <a:solidFill>
                    <a:prstClr val="black"/>
                  </a:solidFill>
                  <a:latin typeface="Segoe UI" panose="020B0502040204020203" pitchFamily="34" charset="0"/>
                  <a:cs typeface="Segoe UI" panose="020B0502040204020203" pitchFamily="34" charset="0"/>
                </a:rPr>
                <a:t>		</a:t>
              </a:r>
              <a:r>
                <a:rPr lang="en-IN" sz="900" dirty="0" err="1">
                  <a:latin typeface="Segoe UI" panose="020B0502040204020203" pitchFamily="34" charset="0"/>
                  <a:cs typeface="Segoe UI" panose="020B0502040204020203" pitchFamily="34" charset="0"/>
                </a:rPr>
                <a:t>Krishnakant</a:t>
              </a:r>
              <a:r>
                <a:rPr lang="en-IN" sz="900" dirty="0">
                  <a:latin typeface="Segoe UI" panose="020B0502040204020203" pitchFamily="34" charset="0"/>
                  <a:cs typeface="Segoe UI" panose="020B0502040204020203" pitchFamily="34" charset="0"/>
                </a:rPr>
                <a:t> Gangurde</a:t>
              </a:r>
              <a:r>
                <a:rPr lang="en-IN" sz="900" dirty="0"/>
                <a:t> </a:t>
              </a:r>
              <a:r>
                <a:rPr lang="en-IN" sz="900" dirty="0">
                  <a:solidFill>
                    <a:prstClr val="black"/>
                  </a:solidFill>
                  <a:latin typeface="Segoe UI" panose="020B0502040204020203" pitchFamily="34" charset="0"/>
                  <a:cs typeface="Segoe UI" panose="020B0502040204020203" pitchFamily="34" charset="0"/>
                </a:rPr>
                <a:t>(akanksha.amdekar@vit.edu.in)</a:t>
              </a:r>
            </a:p>
            <a:p>
              <a:pPr algn="just">
                <a:lnSpc>
                  <a:spcPct val="150000"/>
                </a:lnSpc>
                <a:tabLst>
                  <a:tab pos="1524000" algn="l"/>
                  <a:tab pos="1612900" algn="l"/>
                </a:tabLst>
                <a:defRPr/>
              </a:pPr>
              <a:r>
                <a:rPr lang="en-IN" sz="900" dirty="0">
                  <a:solidFill>
                    <a:prstClr val="black"/>
                  </a:solidFill>
                  <a:latin typeface="Segoe UI" panose="020B0502040204020203" pitchFamily="34" charset="0"/>
                  <a:cs typeface="Segoe UI" panose="020B0502040204020203" pitchFamily="34" charset="0"/>
                </a:rPr>
                <a:t>		Vaishnav Rajput (vaishnav.rajput@vit.edu.in)</a:t>
              </a:r>
            </a:p>
            <a:p>
              <a:pPr>
                <a:lnSpc>
                  <a:spcPct val="150000"/>
                </a:lnSpc>
                <a:tabLst>
                  <a:tab pos="1524000" algn="l"/>
                  <a:tab pos="1612900" algn="l"/>
                </a:tabLst>
                <a:defRPr/>
              </a:pPr>
              <a:endParaRPr lang="en-IN" sz="800" dirty="0">
                <a:solidFill>
                  <a:prstClr val="black"/>
                </a:solidFill>
                <a:latin typeface="Segoe UI" panose="020B0502040204020203" pitchFamily="34" charset="0"/>
                <a:cs typeface="Segoe UI" panose="020B0502040204020203" pitchFamily="34" charset="0"/>
              </a:endParaRPr>
            </a:p>
            <a:p>
              <a:pPr>
                <a:lnSpc>
                  <a:spcPct val="150000"/>
                </a:lnSpc>
                <a:tabLst>
                  <a:tab pos="1524000" algn="l"/>
                  <a:tab pos="1612900" algn="l"/>
                </a:tabLst>
                <a:defRPr/>
              </a:pPr>
              <a:r>
                <a:rPr lang="en-IN" sz="800" dirty="0">
                  <a:solidFill>
                    <a:prstClr val="black"/>
                  </a:solidFill>
                  <a:latin typeface="Segoe UI" panose="020B0502040204020203" pitchFamily="34" charset="0"/>
                  <a:cs typeface="Segoe UI" panose="020B0502040204020203" pitchFamily="34" charset="0"/>
                </a:rPr>
                <a:t>				      	      				</a:t>
              </a:r>
            </a:p>
          </p:txBody>
        </p:sp>
        <p:sp>
          <p:nvSpPr>
            <p:cNvPr id="4" name="TextBox 3"/>
            <p:cNvSpPr txBox="1"/>
            <p:nvPr/>
          </p:nvSpPr>
          <p:spPr>
            <a:xfrm>
              <a:off x="640964" y="3054827"/>
              <a:ext cx="7920880" cy="646331"/>
            </a:xfrm>
            <a:prstGeom prst="rect">
              <a:avLst/>
            </a:prstGeom>
            <a:noFill/>
          </p:spPr>
          <p:txBody>
            <a:bodyPr wrap="square" rtlCol="0">
              <a:spAutoFit/>
            </a:bodyPr>
            <a:lstStyle/>
            <a:p>
              <a:pPr algn="just">
                <a:defRPr/>
              </a:pPr>
              <a:r>
                <a:rPr lang="en-IN" sz="900" b="1" dirty="0">
                  <a:solidFill>
                    <a:prstClr val="black"/>
                  </a:solidFill>
                  <a:latin typeface="Segoe UI" panose="020B0502040204020203" pitchFamily="34" charset="0"/>
                  <a:cs typeface="Segoe UI" panose="020B0502040204020203" pitchFamily="34" charset="0"/>
                </a:rPr>
                <a:t>Brief idea of Project</a:t>
              </a:r>
              <a:r>
                <a:rPr lang="en-IN" sz="900" dirty="0">
                  <a:solidFill>
                    <a:prstClr val="black"/>
                  </a:solidFill>
                  <a:latin typeface="Segoe UI" panose="020B0502040204020203" pitchFamily="34" charset="0"/>
                  <a:cs typeface="Segoe UI" panose="020B0502040204020203" pitchFamily="34" charset="0"/>
                </a:rPr>
                <a:t> :</a:t>
              </a:r>
            </a:p>
            <a:p>
              <a:pPr algn="just">
                <a:defRPr/>
              </a:pPr>
              <a:r>
                <a:rPr lang="en-US" sz="900" dirty="0">
                  <a:solidFill>
                    <a:srgbClr val="000000"/>
                  </a:solidFill>
                  <a:effectLst/>
                  <a:latin typeface="Segoe UI" panose="020B0502040204020203" pitchFamily="34" charset="0"/>
                  <a:ea typeface="Times New Roman" panose="02020603050405020304" pitchFamily="18" charset="0"/>
                  <a:cs typeface="Segoe UI" panose="020B0502040204020203" pitchFamily="34" charset="0"/>
                </a:rPr>
                <a:t>The proposed project aims to develop a multimodal emotion recognition system using deep learning techniques. Integrating text, audio, and image modalities, the system will recognize emotions expressed in various forms, such as written text, spoken language, and facial expressions. Leveraging convolutional neural networks (CNNs) and recurrent neural networks (RNNs), the system will provide accurate and real-time emotion analysis for applications in affective computing and human-computer interaction.</a:t>
              </a:r>
            </a:p>
          </p:txBody>
        </p:sp>
        <p:sp>
          <p:nvSpPr>
            <p:cNvPr id="7" name="TextBox 6"/>
            <p:cNvSpPr txBox="1"/>
            <p:nvPr/>
          </p:nvSpPr>
          <p:spPr>
            <a:xfrm>
              <a:off x="611208" y="3598797"/>
              <a:ext cx="3204723" cy="230832"/>
            </a:xfrm>
            <a:prstGeom prst="rect">
              <a:avLst/>
            </a:prstGeom>
            <a:noFill/>
          </p:spPr>
          <p:txBody>
            <a:bodyPr wrap="none" rtlCol="0">
              <a:spAutoFit/>
            </a:bodyPr>
            <a:lstStyle/>
            <a:p>
              <a:pPr>
                <a:defRPr/>
              </a:pPr>
              <a:r>
                <a:rPr lang="en-IN" sz="900" b="1" dirty="0">
                  <a:solidFill>
                    <a:prstClr val="black"/>
                  </a:solidFill>
                  <a:latin typeface="Arial" panose="020B0604020202020204" pitchFamily="34" charset="0"/>
                  <a:cs typeface="Arial" panose="020B0604020202020204" pitchFamily="34" charset="0"/>
                </a:rPr>
                <a:t>Screenshots of the Project / Photos of Working Model :</a:t>
              </a:r>
            </a:p>
          </p:txBody>
        </p:sp>
        <p:sp>
          <p:nvSpPr>
            <p:cNvPr id="8" name="TextBox 7"/>
            <p:cNvSpPr txBox="1"/>
            <p:nvPr/>
          </p:nvSpPr>
          <p:spPr>
            <a:xfrm>
              <a:off x="611208" y="5347991"/>
              <a:ext cx="8065248" cy="507831"/>
            </a:xfrm>
            <a:prstGeom prst="rect">
              <a:avLst/>
            </a:prstGeom>
            <a:noFill/>
          </p:spPr>
          <p:txBody>
            <a:bodyPr wrap="square" rtlCol="0">
              <a:spAutoFit/>
            </a:bodyPr>
            <a:lstStyle/>
            <a:p>
              <a:pPr>
                <a:defRPr/>
              </a:pPr>
              <a:r>
                <a:rPr lang="en-IN" sz="900" b="1" dirty="0">
                  <a:solidFill>
                    <a:prstClr val="black"/>
                  </a:solidFill>
                  <a:latin typeface="Segoe UI" panose="020B0502040204020203" pitchFamily="34" charset="0"/>
                  <a:cs typeface="Segoe UI" panose="020B0502040204020203" pitchFamily="34" charset="0"/>
                </a:rPr>
                <a:t>Applications: </a:t>
              </a:r>
              <a:r>
                <a:rPr lang="en-US" sz="900" b="1" dirty="0">
                  <a:solidFill>
                    <a:prstClr val="black"/>
                  </a:solidFill>
                  <a:latin typeface="Segoe UI" panose="020B0502040204020203" pitchFamily="34" charset="0"/>
                  <a:cs typeface="Segoe UI" panose="020B0502040204020203" pitchFamily="34" charset="0"/>
                </a:rPr>
                <a:t>The application can be used in various domains, </a:t>
              </a:r>
            </a:p>
            <a:p>
              <a:pPr>
                <a:defRPr/>
              </a:pPr>
              <a:r>
                <a:rPr lang="en-US" sz="900" b="1" dirty="0">
                  <a:solidFill>
                    <a:prstClr val="black"/>
                  </a:solidFill>
                  <a:latin typeface="Segoe UI" panose="020B0502040204020203" pitchFamily="34" charset="0"/>
                  <a:cs typeface="Segoe UI" panose="020B0502040204020203" pitchFamily="34" charset="0"/>
                </a:rPr>
                <a:t>including customer service, mental health monitoring, education, and entertainment, </a:t>
              </a:r>
            </a:p>
            <a:p>
              <a:pPr>
                <a:defRPr/>
              </a:pPr>
              <a:r>
                <a:rPr lang="en-US" sz="900" b="1" dirty="0">
                  <a:solidFill>
                    <a:prstClr val="black"/>
                  </a:solidFill>
                  <a:latin typeface="Segoe UI" panose="020B0502040204020203" pitchFamily="34" charset="0"/>
                  <a:cs typeface="Segoe UI" panose="020B0502040204020203" pitchFamily="34" charset="0"/>
                </a:rPr>
                <a:t>to analyze emotions and personalize interactions based on users' emotional states.</a:t>
              </a:r>
              <a:endParaRPr lang="en-US" sz="900" b="1" dirty="0">
                <a:solidFill>
                  <a:srgbClr val="000000"/>
                </a:solidFill>
                <a:latin typeface="Segoe UI" panose="020B0502040204020203" pitchFamily="34" charset="0"/>
                <a:cs typeface="Segoe UI" panose="020B0502040204020203" pitchFamily="34" charset="0"/>
              </a:endParaRPr>
            </a:p>
          </p:txBody>
        </p:sp>
        <p:sp>
          <p:nvSpPr>
            <p:cNvPr id="9" name="TextBox 8"/>
            <p:cNvSpPr txBox="1"/>
            <p:nvPr/>
          </p:nvSpPr>
          <p:spPr>
            <a:xfrm>
              <a:off x="611208" y="6007461"/>
              <a:ext cx="7766248" cy="507831"/>
            </a:xfrm>
            <a:prstGeom prst="rect">
              <a:avLst/>
            </a:prstGeom>
            <a:noFill/>
          </p:spPr>
          <p:txBody>
            <a:bodyPr wrap="square" rtlCol="0">
              <a:spAutoFit/>
            </a:bodyPr>
            <a:lstStyle/>
            <a:p>
              <a:pPr algn="just">
                <a:defRPr/>
              </a:pPr>
              <a:r>
                <a:rPr lang="en-IN" sz="900" b="1" dirty="0">
                  <a:solidFill>
                    <a:prstClr val="black"/>
                  </a:solidFill>
                  <a:latin typeface="Segoe UI" panose="020B0502040204020203" pitchFamily="34" charset="0"/>
                  <a:cs typeface="Segoe UI" panose="020B0502040204020203" pitchFamily="34" charset="0"/>
                </a:rPr>
                <a:t>Paper Publication/conference/project competition : </a:t>
              </a:r>
            </a:p>
            <a:p>
              <a:pPr algn="just">
                <a:defRPr/>
              </a:pPr>
              <a:r>
                <a:rPr lang="en-IN" sz="900" b="1" dirty="0">
                  <a:solidFill>
                    <a:prstClr val="black"/>
                  </a:solidFill>
                  <a:latin typeface="Segoe UI" panose="020B0502040204020203" pitchFamily="34" charset="0"/>
                  <a:cs typeface="Segoe UI" panose="020B0502040204020203" pitchFamily="34" charset="0"/>
                </a:rPr>
                <a:t>1 Participated in Atharva College Project Competition</a:t>
              </a:r>
            </a:p>
            <a:p>
              <a:pPr algn="just">
                <a:defRPr/>
              </a:pPr>
              <a:r>
                <a:rPr lang="en-IN" sz="900" b="1" dirty="0">
                  <a:solidFill>
                    <a:prstClr val="black"/>
                  </a:solidFill>
                  <a:latin typeface="Segoe UI" panose="020B0502040204020203" pitchFamily="34" charset="0"/>
                  <a:cs typeface="Segoe UI" panose="020B0502040204020203" pitchFamily="34" charset="0"/>
                </a:rPr>
                <a:t>2 Research paper published in IJSREM</a:t>
              </a:r>
            </a:p>
          </p:txBody>
        </p:sp>
        <p:sp>
          <p:nvSpPr>
            <p:cNvPr id="10" name="TextBox 9"/>
            <p:cNvSpPr txBox="1"/>
            <p:nvPr/>
          </p:nvSpPr>
          <p:spPr>
            <a:xfrm>
              <a:off x="8460432" y="6551766"/>
              <a:ext cx="432048" cy="261610"/>
            </a:xfrm>
            <a:prstGeom prst="rect">
              <a:avLst/>
            </a:prstGeom>
            <a:noFill/>
          </p:spPr>
          <p:txBody>
            <a:bodyPr wrap="square" rtlCol="0">
              <a:spAutoFit/>
            </a:bodyPr>
            <a:lstStyle/>
            <a:p>
              <a:pPr>
                <a:defRPr/>
              </a:pPr>
              <a:endParaRPr lang="en-IN" sz="1050" b="1" dirty="0">
                <a:solidFill>
                  <a:prstClr val="black"/>
                </a:solidFill>
                <a:latin typeface="Arial" panose="020B0604020202020204" pitchFamily="34" charset="0"/>
                <a:cs typeface="Arial" panose="020B0604020202020204" pitchFamily="34" charset="0"/>
              </a:endParaRPr>
            </a:p>
          </p:txBody>
        </p:sp>
      </p:grpSp>
      <p:graphicFrame>
        <p:nvGraphicFramePr>
          <p:cNvPr id="12" name="Table 11"/>
          <p:cNvGraphicFramePr>
            <a:graphicFrameLocks noGrp="1"/>
          </p:cNvGraphicFramePr>
          <p:nvPr>
            <p:extLst>
              <p:ext uri="{D42A27DB-BD31-4B8C-83A1-F6EECF244321}">
                <p14:modId xmlns:p14="http://schemas.microsoft.com/office/powerpoint/2010/main" val="888036780"/>
              </p:ext>
            </p:extLst>
          </p:nvPr>
        </p:nvGraphicFramePr>
        <p:xfrm>
          <a:off x="2209800" y="3829629"/>
          <a:ext cx="7772400" cy="1524108"/>
        </p:xfrm>
        <a:graphic>
          <a:graphicData uri="http://schemas.openxmlformats.org/drawingml/2006/table">
            <a:tbl>
              <a:tblPr firstRow="1" bandRow="1">
                <a:tableStyleId>{5C22544A-7EE6-4342-B048-85BDC9FD1C3A}</a:tableStyleId>
              </a:tblPr>
              <a:tblGrid>
                <a:gridCol w="2590800">
                  <a:extLst>
                    <a:ext uri="{9D8B030D-6E8A-4147-A177-3AD203B41FA5}">
                      <a16:colId xmlns:a16="http://schemas.microsoft.com/office/drawing/2014/main" val="20000"/>
                    </a:ext>
                  </a:extLst>
                </a:gridCol>
                <a:gridCol w="2590800">
                  <a:extLst>
                    <a:ext uri="{9D8B030D-6E8A-4147-A177-3AD203B41FA5}">
                      <a16:colId xmlns:a16="http://schemas.microsoft.com/office/drawing/2014/main" val="20001"/>
                    </a:ext>
                  </a:extLst>
                </a:gridCol>
                <a:gridCol w="2590800">
                  <a:extLst>
                    <a:ext uri="{9D8B030D-6E8A-4147-A177-3AD203B41FA5}">
                      <a16:colId xmlns:a16="http://schemas.microsoft.com/office/drawing/2014/main" val="20002"/>
                    </a:ext>
                  </a:extLst>
                </a:gridCol>
              </a:tblGrid>
              <a:tr h="1524108">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23" name="Rectangle 22">
            <a:extLst>
              <a:ext uri="{FF2B5EF4-FFF2-40B4-BE49-F238E27FC236}">
                <a16:creationId xmlns:a16="http://schemas.microsoft.com/office/drawing/2014/main" id="{E648760D-44F2-D9E7-BB00-CCE520FE8C52}"/>
              </a:ext>
            </a:extLst>
          </p:cNvPr>
          <p:cNvSpPr/>
          <p:nvPr/>
        </p:nvSpPr>
        <p:spPr>
          <a:xfrm>
            <a:off x="3615161" y="1652840"/>
            <a:ext cx="1109788" cy="44125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TextBox 23">
            <a:extLst>
              <a:ext uri="{FF2B5EF4-FFF2-40B4-BE49-F238E27FC236}">
                <a16:creationId xmlns:a16="http://schemas.microsoft.com/office/drawing/2014/main" id="{8ED9F1FB-4655-19CD-899C-388F3BA6282D}"/>
              </a:ext>
            </a:extLst>
          </p:cNvPr>
          <p:cNvSpPr txBox="1"/>
          <p:nvPr/>
        </p:nvSpPr>
        <p:spPr>
          <a:xfrm>
            <a:off x="11193810" y="6472325"/>
            <a:ext cx="759378" cy="338554"/>
          </a:xfrm>
          <a:prstGeom prst="rect">
            <a:avLst/>
          </a:prstGeom>
          <a:noFill/>
        </p:spPr>
        <p:txBody>
          <a:bodyPr wrap="square" rtlCol="0">
            <a:spAutoFit/>
          </a:bodyPr>
          <a:lstStyle/>
          <a:p>
            <a:r>
              <a:rPr lang="en-US" sz="1600" dirty="0"/>
              <a:t>ITA08</a:t>
            </a:r>
            <a:endParaRPr lang="en-IN" sz="1600" dirty="0"/>
          </a:p>
        </p:txBody>
      </p:sp>
      <p:pic>
        <p:nvPicPr>
          <p:cNvPr id="14" name="Picture 13" descr="A group of men standing together&#10;&#10;Description automatically generated">
            <a:extLst>
              <a:ext uri="{FF2B5EF4-FFF2-40B4-BE49-F238E27FC236}">
                <a16:creationId xmlns:a16="http://schemas.microsoft.com/office/drawing/2014/main" id="{7B1A5EB1-7E1F-0479-5757-2B49877D0674}"/>
              </a:ext>
            </a:extLst>
          </p:cNvPr>
          <p:cNvPicPr>
            <a:picLocks noChangeAspect="1"/>
          </p:cNvPicPr>
          <p:nvPr/>
        </p:nvPicPr>
        <p:blipFill rotWithShape="1">
          <a:blip r:embed="rId3">
            <a:extLst>
              <a:ext uri="{28A0092B-C50C-407E-A947-70E740481C1C}">
                <a14:useLocalDpi xmlns:a14="http://schemas.microsoft.com/office/drawing/2010/main" val="0"/>
              </a:ext>
            </a:extLst>
          </a:blip>
          <a:srcRect l="6085" t="3230" r="11872" b="38277"/>
          <a:stretch/>
        </p:blipFill>
        <p:spPr>
          <a:xfrm>
            <a:off x="1062498" y="1555774"/>
            <a:ext cx="3714289" cy="1453949"/>
          </a:xfrm>
          <a:prstGeom prst="rect">
            <a:avLst/>
          </a:prstGeom>
        </p:spPr>
      </p:pic>
      <p:pic>
        <p:nvPicPr>
          <p:cNvPr id="1026" name="Picture 2">
            <a:extLst>
              <a:ext uri="{FF2B5EF4-FFF2-40B4-BE49-F238E27FC236}">
                <a16:creationId xmlns:a16="http://schemas.microsoft.com/office/drawing/2014/main" id="{BAFC4428-6628-920F-84A3-D0F4640D247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9800" y="3892796"/>
            <a:ext cx="1086617" cy="14304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3">
            <a:extLst>
              <a:ext uri="{FF2B5EF4-FFF2-40B4-BE49-F238E27FC236}">
                <a16:creationId xmlns:a16="http://schemas.microsoft.com/office/drawing/2014/main" id="{9FC00113-A6BA-7B1D-B8B0-750CBC5BB8E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96418" y="4042400"/>
            <a:ext cx="1480370" cy="10847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8" name="Picture 1">
            <a:extLst>
              <a:ext uri="{FF2B5EF4-FFF2-40B4-BE49-F238E27FC236}">
                <a16:creationId xmlns:a16="http://schemas.microsoft.com/office/drawing/2014/main" id="{F8364F0E-D84E-823C-4992-9C31FBA0172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76120" y="3861317"/>
            <a:ext cx="1951856" cy="7719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9" name="Picture 1">
            <a:extLst>
              <a:ext uri="{FF2B5EF4-FFF2-40B4-BE49-F238E27FC236}">
                <a16:creationId xmlns:a16="http://schemas.microsoft.com/office/drawing/2014/main" id="{9CE5ED70-D08F-27B2-DFB3-A04EB20F751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076120" y="4584793"/>
            <a:ext cx="1951856" cy="7985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0" name="Picture 6">
            <a:extLst>
              <a:ext uri="{FF2B5EF4-FFF2-40B4-BE49-F238E27FC236}">
                <a16:creationId xmlns:a16="http://schemas.microsoft.com/office/drawing/2014/main" id="{8501E514-96D2-1857-247B-48879B92CE8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825378" y="3829629"/>
            <a:ext cx="1849564" cy="7719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 name="Picture 1">
            <a:extLst>
              <a:ext uri="{FF2B5EF4-FFF2-40B4-BE49-F238E27FC236}">
                <a16:creationId xmlns:a16="http://schemas.microsoft.com/office/drawing/2014/main" id="{3312FCBD-0096-96F0-CFB6-32BBDDF018FD}"/>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825378" y="4566237"/>
            <a:ext cx="1849564" cy="7985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357054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250</TotalTime>
  <Words>267</Words>
  <Application>Microsoft Office PowerPoint</Application>
  <PresentationFormat>Widescreen</PresentationFormat>
  <Paragraphs>20</Paragraphs>
  <Slides>1</Slides>
  <Notes>1</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vt:i4>
      </vt:variant>
    </vt:vector>
  </HeadingPairs>
  <TitlesOfParts>
    <vt:vector size="8" baseType="lpstr">
      <vt:lpstr>Arial</vt:lpstr>
      <vt:lpstr>Calibri</vt:lpstr>
      <vt:lpstr>Calibri Light</vt:lpstr>
      <vt:lpstr>Segoe UI</vt:lpstr>
      <vt:lpstr>Times New Roman</vt:lpstr>
      <vt:lpstr>Office Theme</vt:lpstr>
      <vt:lpstr>2_Office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Kanchan Rane</dc:creator>
  <cp:lastModifiedBy>rohan kadu</cp:lastModifiedBy>
  <cp:revision>6</cp:revision>
  <dcterms:created xsi:type="dcterms:W3CDTF">2023-09-22T13:11:12Z</dcterms:created>
  <dcterms:modified xsi:type="dcterms:W3CDTF">2024-05-03T06:43:01Z</dcterms:modified>
</cp:coreProperties>
</file>