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handoutMasterIdLst>
    <p:handoutMasterId r:id="rId20"/>
  </p:handoutMasterIdLst>
  <p:sldIdLst>
    <p:sldId id="256" r:id="rId2"/>
    <p:sldId id="257" r:id="rId3"/>
    <p:sldId id="260" r:id="rId4"/>
    <p:sldId id="261" r:id="rId5"/>
    <p:sldId id="271" r:id="rId6"/>
    <p:sldId id="262" r:id="rId7"/>
    <p:sldId id="282" r:id="rId8"/>
    <p:sldId id="281" r:id="rId9"/>
    <p:sldId id="266" r:id="rId10"/>
    <p:sldId id="272" r:id="rId11"/>
    <p:sldId id="268" r:id="rId12"/>
    <p:sldId id="276" r:id="rId13"/>
    <p:sldId id="277" r:id="rId14"/>
    <p:sldId id="278" r:id="rId15"/>
    <p:sldId id="269" r:id="rId16"/>
    <p:sldId id="280"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B028"/>
    <a:srgbClr val="A6CC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3447" autoAdjust="0"/>
  </p:normalViewPr>
  <p:slideViewPr>
    <p:cSldViewPr snapToGrid="0">
      <p:cViewPr varScale="1">
        <p:scale>
          <a:sx n="82" d="100"/>
          <a:sy n="82" d="100"/>
        </p:scale>
        <p:origin x="638" y="72"/>
      </p:cViewPr>
      <p:guideLst/>
    </p:cSldViewPr>
  </p:slideViewPr>
  <p:outlineViewPr>
    <p:cViewPr>
      <p:scale>
        <a:sx n="33" d="100"/>
        <a:sy n="33" d="100"/>
      </p:scale>
      <p:origin x="0" y="-456"/>
    </p:cViewPr>
  </p:outlineViewPr>
  <p:notesTextViewPr>
    <p:cViewPr>
      <p:scale>
        <a:sx n="1" d="1"/>
        <a:sy n="1" d="1"/>
      </p:scale>
      <p:origin x="0" y="0"/>
    </p:cViewPr>
  </p:notesTextViewPr>
  <p:sorterViewPr>
    <p:cViewPr>
      <p:scale>
        <a:sx n="100" d="100"/>
        <a:sy n="100" d="100"/>
      </p:scale>
      <p:origin x="0" y="-108"/>
    </p:cViewPr>
  </p:sorter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15BE7-05C3-423F-8396-9B95444A6CB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E17EFB5-63BC-4C86-8DC3-DE93D1172EA9}">
      <dgm:prSet/>
      <dgm:spPr/>
      <dgm:t>
        <a:bodyPr/>
        <a:lstStyle/>
        <a:p>
          <a:r>
            <a:rPr lang="en-GB" dirty="0"/>
            <a:t>Emotions and personality traits are complex, making accurate interpretation challenging.</a:t>
          </a:r>
          <a:endParaRPr lang="en-US" dirty="0"/>
        </a:p>
      </dgm:t>
    </dgm:pt>
    <dgm:pt modelId="{D28BD66B-E8E9-4513-A506-CEAE29430147}" type="parTrans" cxnId="{F73924CC-A716-4BC9-9003-1C0AA0D297FB}">
      <dgm:prSet/>
      <dgm:spPr/>
      <dgm:t>
        <a:bodyPr/>
        <a:lstStyle/>
        <a:p>
          <a:endParaRPr lang="en-US"/>
        </a:p>
      </dgm:t>
    </dgm:pt>
    <dgm:pt modelId="{5251F220-4286-46B3-9DF0-1A8829D66930}" type="sibTrans" cxnId="{F73924CC-A716-4BC9-9003-1C0AA0D297FB}">
      <dgm:prSet/>
      <dgm:spPr/>
      <dgm:t>
        <a:bodyPr/>
        <a:lstStyle/>
        <a:p>
          <a:endParaRPr lang="en-US"/>
        </a:p>
      </dgm:t>
    </dgm:pt>
    <dgm:pt modelId="{FE4E81B8-9CEC-47AE-9310-A67EE5F33C5C}">
      <dgm:prSet/>
      <dgm:spPr/>
      <dgm:t>
        <a:bodyPr/>
        <a:lstStyle/>
        <a:p>
          <a:r>
            <a:rPr lang="en-GB"/>
            <a:t>Traditional methods are subjective and inefficient.</a:t>
          </a:r>
          <a:endParaRPr lang="en-US"/>
        </a:p>
      </dgm:t>
    </dgm:pt>
    <dgm:pt modelId="{21522329-A4AB-4F11-BE40-A6BC37AD9729}" type="parTrans" cxnId="{6906A77A-4FEB-4857-A0F1-8A7F9A595B8D}">
      <dgm:prSet/>
      <dgm:spPr/>
      <dgm:t>
        <a:bodyPr/>
        <a:lstStyle/>
        <a:p>
          <a:endParaRPr lang="en-US"/>
        </a:p>
      </dgm:t>
    </dgm:pt>
    <dgm:pt modelId="{5B0BCAAE-77E9-4617-BB1A-5284D21E938B}" type="sibTrans" cxnId="{6906A77A-4FEB-4857-A0F1-8A7F9A595B8D}">
      <dgm:prSet/>
      <dgm:spPr/>
      <dgm:t>
        <a:bodyPr/>
        <a:lstStyle/>
        <a:p>
          <a:endParaRPr lang="en-US"/>
        </a:p>
      </dgm:t>
    </dgm:pt>
    <dgm:pt modelId="{1FDF127C-04AE-4A88-AF1B-DCDCEE9F05EB}">
      <dgm:prSet/>
      <dgm:spPr/>
      <dgm:t>
        <a:bodyPr/>
        <a:lstStyle/>
        <a:p>
          <a:r>
            <a:rPr lang="en-GB" dirty="0"/>
            <a:t>Current solutions focus on single modalities, ignoring holistic communication cues.</a:t>
          </a:r>
          <a:endParaRPr lang="en-US" dirty="0"/>
        </a:p>
      </dgm:t>
    </dgm:pt>
    <dgm:pt modelId="{ED284DE1-FA42-4E5D-8548-1F5B571DEF27}" type="parTrans" cxnId="{E4627333-8170-487C-8B99-F90DBBC305E0}">
      <dgm:prSet/>
      <dgm:spPr/>
      <dgm:t>
        <a:bodyPr/>
        <a:lstStyle/>
        <a:p>
          <a:endParaRPr lang="en-US"/>
        </a:p>
      </dgm:t>
    </dgm:pt>
    <dgm:pt modelId="{2D2A4E7F-C7F4-406B-8F7F-4DF94C650F78}" type="sibTrans" cxnId="{E4627333-8170-487C-8B99-F90DBBC305E0}">
      <dgm:prSet/>
      <dgm:spPr/>
      <dgm:t>
        <a:bodyPr/>
        <a:lstStyle/>
        <a:p>
          <a:endParaRPr lang="en-US"/>
        </a:p>
      </dgm:t>
    </dgm:pt>
    <dgm:pt modelId="{8E99EA71-1F1C-4E97-91C7-5FE4023E9CBC}">
      <dgm:prSet/>
      <dgm:spPr/>
      <dgm:t>
        <a:bodyPr/>
        <a:lstStyle/>
        <a:p>
          <a:r>
            <a:rPr lang="en-GB" dirty="0"/>
            <a:t>Fragmented approaches hinder accurate interpretation of complex emotions.</a:t>
          </a:r>
          <a:endParaRPr lang="en-US" dirty="0"/>
        </a:p>
      </dgm:t>
    </dgm:pt>
    <dgm:pt modelId="{8D45EC10-1FCE-4371-A1AF-9E342BFD7CEA}" type="parTrans" cxnId="{35B17BC9-1B9A-493A-ABBE-A6A2BF6038D4}">
      <dgm:prSet/>
      <dgm:spPr/>
      <dgm:t>
        <a:bodyPr/>
        <a:lstStyle/>
        <a:p>
          <a:endParaRPr lang="en-US"/>
        </a:p>
      </dgm:t>
    </dgm:pt>
    <dgm:pt modelId="{BB58A771-B19E-4E49-BCD9-A011AAAE6D12}" type="sibTrans" cxnId="{35B17BC9-1B9A-493A-ABBE-A6A2BF6038D4}">
      <dgm:prSet/>
      <dgm:spPr/>
      <dgm:t>
        <a:bodyPr/>
        <a:lstStyle/>
        <a:p>
          <a:endParaRPr lang="en-US"/>
        </a:p>
      </dgm:t>
    </dgm:pt>
    <dgm:pt modelId="{338F6D9A-A54C-4399-A410-B8BFFB4382E2}">
      <dgm:prSet/>
      <dgm:spPr/>
      <dgm:t>
        <a:bodyPr/>
        <a:lstStyle/>
        <a:p>
          <a:r>
            <a:rPr lang="en-GB"/>
            <a:t>A unified framework leveraging multiple modalities is essential.</a:t>
          </a:r>
          <a:endParaRPr lang="en-US"/>
        </a:p>
      </dgm:t>
    </dgm:pt>
    <dgm:pt modelId="{DC3193E2-93F3-4F8B-9C51-6C6E37B8E98A}" type="parTrans" cxnId="{BD3C6019-0D3C-43E6-9F9A-5ED6BA96F18C}">
      <dgm:prSet/>
      <dgm:spPr/>
      <dgm:t>
        <a:bodyPr/>
        <a:lstStyle/>
        <a:p>
          <a:endParaRPr lang="en-US"/>
        </a:p>
      </dgm:t>
    </dgm:pt>
    <dgm:pt modelId="{4B4EB08F-D076-40F5-994F-4AAA349DAAC9}" type="sibTrans" cxnId="{BD3C6019-0D3C-43E6-9F9A-5ED6BA96F18C}">
      <dgm:prSet/>
      <dgm:spPr/>
      <dgm:t>
        <a:bodyPr/>
        <a:lstStyle/>
        <a:p>
          <a:endParaRPr lang="en-US"/>
        </a:p>
      </dgm:t>
    </dgm:pt>
    <dgm:pt modelId="{DD3F3882-0047-46F2-ABFC-269C01CFEB25}">
      <dgm:prSet/>
      <dgm:spPr/>
      <dgm:t>
        <a:bodyPr/>
        <a:lstStyle/>
        <a:p>
          <a:r>
            <a:rPr lang="en-GB"/>
            <a:t>This framework would enhance understanding of emotions and enable better communication strategies.</a:t>
          </a:r>
          <a:endParaRPr lang="en-US"/>
        </a:p>
      </dgm:t>
    </dgm:pt>
    <dgm:pt modelId="{AFDD44BE-9D25-4B55-A3AD-58DF24B94465}" type="parTrans" cxnId="{D51A00DB-3A4C-49CF-8384-2603231BD7BB}">
      <dgm:prSet/>
      <dgm:spPr/>
      <dgm:t>
        <a:bodyPr/>
        <a:lstStyle/>
        <a:p>
          <a:endParaRPr lang="en-US"/>
        </a:p>
      </dgm:t>
    </dgm:pt>
    <dgm:pt modelId="{06D95C13-EE48-477C-B268-ECDD568E3F56}" type="sibTrans" cxnId="{D51A00DB-3A4C-49CF-8384-2603231BD7BB}">
      <dgm:prSet/>
      <dgm:spPr/>
      <dgm:t>
        <a:bodyPr/>
        <a:lstStyle/>
        <a:p>
          <a:endParaRPr lang="en-US"/>
        </a:p>
      </dgm:t>
    </dgm:pt>
    <dgm:pt modelId="{ADA56314-CD3C-48EF-AD5E-FA47103B464D}" type="pres">
      <dgm:prSet presAssocID="{4A915BE7-05C3-423F-8396-9B95444A6CB2}" presName="diagram" presStyleCnt="0">
        <dgm:presLayoutVars>
          <dgm:dir/>
          <dgm:resizeHandles val="exact"/>
        </dgm:presLayoutVars>
      </dgm:prSet>
      <dgm:spPr/>
    </dgm:pt>
    <dgm:pt modelId="{0B2249D5-BA8E-4ABD-A074-AFBE57027673}" type="pres">
      <dgm:prSet presAssocID="{3E17EFB5-63BC-4C86-8DC3-DE93D1172EA9}" presName="node" presStyleLbl="node1" presStyleIdx="0" presStyleCnt="6">
        <dgm:presLayoutVars>
          <dgm:bulletEnabled val="1"/>
        </dgm:presLayoutVars>
      </dgm:prSet>
      <dgm:spPr/>
    </dgm:pt>
    <dgm:pt modelId="{991B6C0D-053E-4195-BE51-7266750289C8}" type="pres">
      <dgm:prSet presAssocID="{5251F220-4286-46B3-9DF0-1A8829D66930}" presName="sibTrans" presStyleCnt="0"/>
      <dgm:spPr/>
    </dgm:pt>
    <dgm:pt modelId="{BC2DEE0B-6B41-45B4-9FA5-6DF5E6C3DF23}" type="pres">
      <dgm:prSet presAssocID="{FE4E81B8-9CEC-47AE-9310-A67EE5F33C5C}" presName="node" presStyleLbl="node1" presStyleIdx="1" presStyleCnt="6">
        <dgm:presLayoutVars>
          <dgm:bulletEnabled val="1"/>
        </dgm:presLayoutVars>
      </dgm:prSet>
      <dgm:spPr/>
    </dgm:pt>
    <dgm:pt modelId="{81978A7F-F134-4721-8F1D-F6329893DF78}" type="pres">
      <dgm:prSet presAssocID="{5B0BCAAE-77E9-4617-BB1A-5284D21E938B}" presName="sibTrans" presStyleCnt="0"/>
      <dgm:spPr/>
    </dgm:pt>
    <dgm:pt modelId="{E41D1728-669E-4C76-BB91-AF81B6E716C9}" type="pres">
      <dgm:prSet presAssocID="{1FDF127C-04AE-4A88-AF1B-DCDCEE9F05EB}" presName="node" presStyleLbl="node1" presStyleIdx="2" presStyleCnt="6">
        <dgm:presLayoutVars>
          <dgm:bulletEnabled val="1"/>
        </dgm:presLayoutVars>
      </dgm:prSet>
      <dgm:spPr/>
    </dgm:pt>
    <dgm:pt modelId="{ACD9FCBF-3F56-4A3C-9ECD-9F1A7483C1AB}" type="pres">
      <dgm:prSet presAssocID="{2D2A4E7F-C7F4-406B-8F7F-4DF94C650F78}" presName="sibTrans" presStyleCnt="0"/>
      <dgm:spPr/>
    </dgm:pt>
    <dgm:pt modelId="{4EDDAAB2-9A06-4981-9F5E-172EE0F53259}" type="pres">
      <dgm:prSet presAssocID="{8E99EA71-1F1C-4E97-91C7-5FE4023E9CBC}" presName="node" presStyleLbl="node1" presStyleIdx="3" presStyleCnt="6">
        <dgm:presLayoutVars>
          <dgm:bulletEnabled val="1"/>
        </dgm:presLayoutVars>
      </dgm:prSet>
      <dgm:spPr/>
    </dgm:pt>
    <dgm:pt modelId="{A10BADDA-7139-4FA1-83D6-914B89AF7A6B}" type="pres">
      <dgm:prSet presAssocID="{BB58A771-B19E-4E49-BCD9-A011AAAE6D12}" presName="sibTrans" presStyleCnt="0"/>
      <dgm:spPr/>
    </dgm:pt>
    <dgm:pt modelId="{0193EBE6-1E60-44CA-B03E-6072C7C68273}" type="pres">
      <dgm:prSet presAssocID="{338F6D9A-A54C-4399-A410-B8BFFB4382E2}" presName="node" presStyleLbl="node1" presStyleIdx="4" presStyleCnt="6">
        <dgm:presLayoutVars>
          <dgm:bulletEnabled val="1"/>
        </dgm:presLayoutVars>
      </dgm:prSet>
      <dgm:spPr/>
    </dgm:pt>
    <dgm:pt modelId="{2FADBF26-2646-47E6-A19C-79695627B012}" type="pres">
      <dgm:prSet presAssocID="{4B4EB08F-D076-40F5-994F-4AAA349DAAC9}" presName="sibTrans" presStyleCnt="0"/>
      <dgm:spPr/>
    </dgm:pt>
    <dgm:pt modelId="{47F0B744-ED91-4050-A66E-77BF30A12562}" type="pres">
      <dgm:prSet presAssocID="{DD3F3882-0047-46F2-ABFC-269C01CFEB25}" presName="node" presStyleLbl="node1" presStyleIdx="5" presStyleCnt="6">
        <dgm:presLayoutVars>
          <dgm:bulletEnabled val="1"/>
        </dgm:presLayoutVars>
      </dgm:prSet>
      <dgm:spPr/>
    </dgm:pt>
  </dgm:ptLst>
  <dgm:cxnLst>
    <dgm:cxn modelId="{BD3C6019-0D3C-43E6-9F9A-5ED6BA96F18C}" srcId="{4A915BE7-05C3-423F-8396-9B95444A6CB2}" destId="{338F6D9A-A54C-4399-A410-B8BFFB4382E2}" srcOrd="4" destOrd="0" parTransId="{DC3193E2-93F3-4F8B-9C51-6C6E37B8E98A}" sibTransId="{4B4EB08F-D076-40F5-994F-4AAA349DAAC9}"/>
    <dgm:cxn modelId="{61632A23-A574-4C53-80B8-E97887C0CB64}" type="presOf" srcId="{4A915BE7-05C3-423F-8396-9B95444A6CB2}" destId="{ADA56314-CD3C-48EF-AD5E-FA47103B464D}" srcOrd="0" destOrd="0" presId="urn:microsoft.com/office/officeart/2005/8/layout/default"/>
    <dgm:cxn modelId="{B9C61231-7C16-4BCD-8B90-56B0ABF11F17}" type="presOf" srcId="{DD3F3882-0047-46F2-ABFC-269C01CFEB25}" destId="{47F0B744-ED91-4050-A66E-77BF30A12562}" srcOrd="0" destOrd="0" presId="urn:microsoft.com/office/officeart/2005/8/layout/default"/>
    <dgm:cxn modelId="{E4627333-8170-487C-8B99-F90DBBC305E0}" srcId="{4A915BE7-05C3-423F-8396-9B95444A6CB2}" destId="{1FDF127C-04AE-4A88-AF1B-DCDCEE9F05EB}" srcOrd="2" destOrd="0" parTransId="{ED284DE1-FA42-4E5D-8548-1F5B571DEF27}" sibTransId="{2D2A4E7F-C7F4-406B-8F7F-4DF94C650F78}"/>
    <dgm:cxn modelId="{432EB76A-6E59-4EC6-AAA5-893D7F8DC22E}" type="presOf" srcId="{3E17EFB5-63BC-4C86-8DC3-DE93D1172EA9}" destId="{0B2249D5-BA8E-4ABD-A074-AFBE57027673}" srcOrd="0" destOrd="0" presId="urn:microsoft.com/office/officeart/2005/8/layout/default"/>
    <dgm:cxn modelId="{6906A77A-4FEB-4857-A0F1-8A7F9A595B8D}" srcId="{4A915BE7-05C3-423F-8396-9B95444A6CB2}" destId="{FE4E81B8-9CEC-47AE-9310-A67EE5F33C5C}" srcOrd="1" destOrd="0" parTransId="{21522329-A4AB-4F11-BE40-A6BC37AD9729}" sibTransId="{5B0BCAAE-77E9-4617-BB1A-5284D21E938B}"/>
    <dgm:cxn modelId="{B7BAA17C-71ED-4413-B28E-4FABEAC82C60}" type="presOf" srcId="{8E99EA71-1F1C-4E97-91C7-5FE4023E9CBC}" destId="{4EDDAAB2-9A06-4981-9F5E-172EE0F53259}" srcOrd="0" destOrd="0" presId="urn:microsoft.com/office/officeart/2005/8/layout/default"/>
    <dgm:cxn modelId="{8BBE2B7F-D975-482F-8BF6-4E14AF463866}" type="presOf" srcId="{338F6D9A-A54C-4399-A410-B8BFFB4382E2}" destId="{0193EBE6-1E60-44CA-B03E-6072C7C68273}" srcOrd="0" destOrd="0" presId="urn:microsoft.com/office/officeart/2005/8/layout/default"/>
    <dgm:cxn modelId="{6A8B9484-EB56-44FB-A698-BB0B6681BFAC}" type="presOf" srcId="{FE4E81B8-9CEC-47AE-9310-A67EE5F33C5C}" destId="{BC2DEE0B-6B41-45B4-9FA5-6DF5E6C3DF23}" srcOrd="0" destOrd="0" presId="urn:microsoft.com/office/officeart/2005/8/layout/default"/>
    <dgm:cxn modelId="{35B17BC9-1B9A-493A-ABBE-A6A2BF6038D4}" srcId="{4A915BE7-05C3-423F-8396-9B95444A6CB2}" destId="{8E99EA71-1F1C-4E97-91C7-5FE4023E9CBC}" srcOrd="3" destOrd="0" parTransId="{8D45EC10-1FCE-4371-A1AF-9E342BFD7CEA}" sibTransId="{BB58A771-B19E-4E49-BCD9-A011AAAE6D12}"/>
    <dgm:cxn modelId="{F73924CC-A716-4BC9-9003-1C0AA0D297FB}" srcId="{4A915BE7-05C3-423F-8396-9B95444A6CB2}" destId="{3E17EFB5-63BC-4C86-8DC3-DE93D1172EA9}" srcOrd="0" destOrd="0" parTransId="{D28BD66B-E8E9-4513-A506-CEAE29430147}" sibTransId="{5251F220-4286-46B3-9DF0-1A8829D66930}"/>
    <dgm:cxn modelId="{EC861DCF-17C6-47F1-A8EB-ABFB7DCDF205}" type="presOf" srcId="{1FDF127C-04AE-4A88-AF1B-DCDCEE9F05EB}" destId="{E41D1728-669E-4C76-BB91-AF81B6E716C9}" srcOrd="0" destOrd="0" presId="urn:microsoft.com/office/officeart/2005/8/layout/default"/>
    <dgm:cxn modelId="{D51A00DB-3A4C-49CF-8384-2603231BD7BB}" srcId="{4A915BE7-05C3-423F-8396-9B95444A6CB2}" destId="{DD3F3882-0047-46F2-ABFC-269C01CFEB25}" srcOrd="5" destOrd="0" parTransId="{AFDD44BE-9D25-4B55-A3AD-58DF24B94465}" sibTransId="{06D95C13-EE48-477C-B268-ECDD568E3F56}"/>
    <dgm:cxn modelId="{E71F91DC-209E-478C-8181-DB87AB841FB3}" type="presParOf" srcId="{ADA56314-CD3C-48EF-AD5E-FA47103B464D}" destId="{0B2249D5-BA8E-4ABD-A074-AFBE57027673}" srcOrd="0" destOrd="0" presId="urn:microsoft.com/office/officeart/2005/8/layout/default"/>
    <dgm:cxn modelId="{2FEA0837-A706-45E0-B0DB-3927E4F50552}" type="presParOf" srcId="{ADA56314-CD3C-48EF-AD5E-FA47103B464D}" destId="{991B6C0D-053E-4195-BE51-7266750289C8}" srcOrd="1" destOrd="0" presId="urn:microsoft.com/office/officeart/2005/8/layout/default"/>
    <dgm:cxn modelId="{C3957EF2-95B8-4617-BE5D-43292FEB33C5}" type="presParOf" srcId="{ADA56314-CD3C-48EF-AD5E-FA47103B464D}" destId="{BC2DEE0B-6B41-45B4-9FA5-6DF5E6C3DF23}" srcOrd="2" destOrd="0" presId="urn:microsoft.com/office/officeart/2005/8/layout/default"/>
    <dgm:cxn modelId="{CD6FCD7F-6406-47E3-AB76-97D69DBB1DFC}" type="presParOf" srcId="{ADA56314-CD3C-48EF-AD5E-FA47103B464D}" destId="{81978A7F-F134-4721-8F1D-F6329893DF78}" srcOrd="3" destOrd="0" presId="urn:microsoft.com/office/officeart/2005/8/layout/default"/>
    <dgm:cxn modelId="{6D3909A0-A9FE-4C23-BB95-FC606E4F3076}" type="presParOf" srcId="{ADA56314-CD3C-48EF-AD5E-FA47103B464D}" destId="{E41D1728-669E-4C76-BB91-AF81B6E716C9}" srcOrd="4" destOrd="0" presId="urn:microsoft.com/office/officeart/2005/8/layout/default"/>
    <dgm:cxn modelId="{E34F5A2E-D317-44EF-A49F-200200EF75A5}" type="presParOf" srcId="{ADA56314-CD3C-48EF-AD5E-FA47103B464D}" destId="{ACD9FCBF-3F56-4A3C-9ECD-9F1A7483C1AB}" srcOrd="5" destOrd="0" presId="urn:microsoft.com/office/officeart/2005/8/layout/default"/>
    <dgm:cxn modelId="{3A624AC8-3F0F-4315-9DA6-5E88AD318370}" type="presParOf" srcId="{ADA56314-CD3C-48EF-AD5E-FA47103B464D}" destId="{4EDDAAB2-9A06-4981-9F5E-172EE0F53259}" srcOrd="6" destOrd="0" presId="urn:microsoft.com/office/officeart/2005/8/layout/default"/>
    <dgm:cxn modelId="{45B3F3E9-0B75-4F7A-910A-7D35B4EC27F0}" type="presParOf" srcId="{ADA56314-CD3C-48EF-AD5E-FA47103B464D}" destId="{A10BADDA-7139-4FA1-83D6-914B89AF7A6B}" srcOrd="7" destOrd="0" presId="urn:microsoft.com/office/officeart/2005/8/layout/default"/>
    <dgm:cxn modelId="{2DC0EC2D-C734-46C6-8C99-6182562D3CB3}" type="presParOf" srcId="{ADA56314-CD3C-48EF-AD5E-FA47103B464D}" destId="{0193EBE6-1E60-44CA-B03E-6072C7C68273}" srcOrd="8" destOrd="0" presId="urn:microsoft.com/office/officeart/2005/8/layout/default"/>
    <dgm:cxn modelId="{67BD2196-5ACF-41CA-93C0-F631406CF51F}" type="presParOf" srcId="{ADA56314-CD3C-48EF-AD5E-FA47103B464D}" destId="{2FADBF26-2646-47E6-A19C-79695627B012}" srcOrd="9" destOrd="0" presId="urn:microsoft.com/office/officeart/2005/8/layout/default"/>
    <dgm:cxn modelId="{4C15CAE2-2C11-4CE3-B5E1-06D0AF2856EA}" type="presParOf" srcId="{ADA56314-CD3C-48EF-AD5E-FA47103B464D}" destId="{47F0B744-ED91-4050-A66E-77BF30A1256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FDBC40-419F-44A2-B867-692F341E73A7}"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382F72FC-C7AB-48D5-B44C-3A09D76D23AF}">
      <dgm:prSet/>
      <dgm:spPr/>
      <dgm:t>
        <a:bodyPr/>
        <a:lstStyle/>
        <a:p>
          <a:pPr>
            <a:defRPr b="1"/>
          </a:pPr>
          <a:r>
            <a:rPr lang="en-US" b="1"/>
            <a:t>HARDWARE:</a:t>
          </a:r>
          <a:endParaRPr lang="en-US"/>
        </a:p>
      </dgm:t>
    </dgm:pt>
    <dgm:pt modelId="{F1869456-9EF9-46A8-8636-8445CE2DE4A6}" type="parTrans" cxnId="{6BD5D706-7317-4B45-8F2E-33490D286197}">
      <dgm:prSet/>
      <dgm:spPr/>
      <dgm:t>
        <a:bodyPr/>
        <a:lstStyle/>
        <a:p>
          <a:endParaRPr lang="en-US"/>
        </a:p>
      </dgm:t>
    </dgm:pt>
    <dgm:pt modelId="{C062DEDA-B809-417A-ACB2-DB87886EE6EF}" type="sibTrans" cxnId="{6BD5D706-7317-4B45-8F2E-33490D286197}">
      <dgm:prSet/>
      <dgm:spPr/>
      <dgm:t>
        <a:bodyPr/>
        <a:lstStyle/>
        <a:p>
          <a:endParaRPr lang="en-US"/>
        </a:p>
      </dgm:t>
    </dgm:pt>
    <dgm:pt modelId="{BA1B92BC-BBC3-41E4-8C08-8830C41DC0A2}">
      <dgm:prSet/>
      <dgm:spPr/>
      <dgm:t>
        <a:bodyPr/>
        <a:lstStyle/>
        <a:p>
          <a:r>
            <a:rPr lang="en-GB"/>
            <a:t>A standard webcam captures face for recognition.</a:t>
          </a:r>
          <a:endParaRPr lang="en-US"/>
        </a:p>
      </dgm:t>
    </dgm:pt>
    <dgm:pt modelId="{E98B1686-CE77-439A-A227-9F1FCFB08FF8}" type="parTrans" cxnId="{2B325BF5-6F8F-4998-AA76-78C052F9A2BB}">
      <dgm:prSet/>
      <dgm:spPr/>
      <dgm:t>
        <a:bodyPr/>
        <a:lstStyle/>
        <a:p>
          <a:endParaRPr lang="en-US"/>
        </a:p>
      </dgm:t>
    </dgm:pt>
    <dgm:pt modelId="{D6F3274B-F0A5-4844-89F9-BBB33D5AC9E8}" type="sibTrans" cxnId="{2B325BF5-6F8F-4998-AA76-78C052F9A2BB}">
      <dgm:prSet/>
      <dgm:spPr/>
      <dgm:t>
        <a:bodyPr/>
        <a:lstStyle/>
        <a:p>
          <a:endParaRPr lang="en-US"/>
        </a:p>
      </dgm:t>
    </dgm:pt>
    <dgm:pt modelId="{6CFDA398-2E37-4036-A23E-1E088920C712}">
      <dgm:prSet/>
      <dgm:spPr/>
      <dgm:t>
        <a:bodyPr/>
        <a:lstStyle/>
        <a:p>
          <a:r>
            <a:rPr lang="en-GB"/>
            <a:t>microphone interprets voice command to extract features.</a:t>
          </a:r>
          <a:endParaRPr lang="en-US"/>
        </a:p>
      </dgm:t>
    </dgm:pt>
    <dgm:pt modelId="{35E08761-E8A9-4B36-9D53-3491439FEBF7}" type="parTrans" cxnId="{A0F1FC97-9250-49B1-9A37-D53C8CFB35F6}">
      <dgm:prSet/>
      <dgm:spPr/>
      <dgm:t>
        <a:bodyPr/>
        <a:lstStyle/>
        <a:p>
          <a:endParaRPr lang="en-US"/>
        </a:p>
      </dgm:t>
    </dgm:pt>
    <dgm:pt modelId="{B70E6FF1-61DD-43B8-9871-14706F366E53}" type="sibTrans" cxnId="{A0F1FC97-9250-49B1-9A37-D53C8CFB35F6}">
      <dgm:prSet/>
      <dgm:spPr/>
      <dgm:t>
        <a:bodyPr/>
        <a:lstStyle/>
        <a:p>
          <a:endParaRPr lang="en-US"/>
        </a:p>
      </dgm:t>
    </dgm:pt>
    <dgm:pt modelId="{F34F11CA-74E0-4960-AC60-4EF2C80C9F44}">
      <dgm:prSet/>
      <dgm:spPr/>
      <dgm:t>
        <a:bodyPr/>
        <a:lstStyle/>
        <a:p>
          <a:pPr>
            <a:defRPr b="1"/>
          </a:pPr>
          <a:r>
            <a:rPr lang="en-US" b="1"/>
            <a:t>SOFTWARE:</a:t>
          </a:r>
          <a:endParaRPr lang="en-US"/>
        </a:p>
      </dgm:t>
    </dgm:pt>
    <dgm:pt modelId="{CDC7F8E2-ADA0-4482-81C8-C25379B0823B}" type="parTrans" cxnId="{A473BA4C-7346-4FCC-A612-5D969B6D0701}">
      <dgm:prSet/>
      <dgm:spPr/>
      <dgm:t>
        <a:bodyPr/>
        <a:lstStyle/>
        <a:p>
          <a:endParaRPr lang="en-US"/>
        </a:p>
      </dgm:t>
    </dgm:pt>
    <dgm:pt modelId="{22F613D1-C162-4342-BC16-0B13C10B4CE1}" type="sibTrans" cxnId="{A473BA4C-7346-4FCC-A612-5D969B6D0701}">
      <dgm:prSet/>
      <dgm:spPr/>
      <dgm:t>
        <a:bodyPr/>
        <a:lstStyle/>
        <a:p>
          <a:endParaRPr lang="en-US"/>
        </a:p>
      </dgm:t>
    </dgm:pt>
    <dgm:pt modelId="{B6AAA810-98AA-42AD-8CA6-ADDA21C55D4C}">
      <dgm:prSet/>
      <dgm:spPr/>
      <dgm:t>
        <a:bodyPr/>
        <a:lstStyle/>
        <a:p>
          <a:r>
            <a:rPr lang="en-US"/>
            <a:t>Google collab, Kaggle and jupyter notebook</a:t>
          </a:r>
        </a:p>
      </dgm:t>
    </dgm:pt>
    <dgm:pt modelId="{943818B3-21F3-43D2-803A-CD1548795A8D}" type="parTrans" cxnId="{E7347807-8C96-4E7F-9317-5B896C4CE6E6}">
      <dgm:prSet/>
      <dgm:spPr/>
      <dgm:t>
        <a:bodyPr/>
        <a:lstStyle/>
        <a:p>
          <a:endParaRPr lang="en-US"/>
        </a:p>
      </dgm:t>
    </dgm:pt>
    <dgm:pt modelId="{F49E453A-33C9-4C2D-A903-7DEE1F0DA896}" type="sibTrans" cxnId="{E7347807-8C96-4E7F-9317-5B896C4CE6E6}">
      <dgm:prSet/>
      <dgm:spPr/>
      <dgm:t>
        <a:bodyPr/>
        <a:lstStyle/>
        <a:p>
          <a:endParaRPr lang="en-US"/>
        </a:p>
      </dgm:t>
    </dgm:pt>
    <dgm:pt modelId="{C670AE1D-9C43-422A-B5AA-98385363D904}">
      <dgm:prSet/>
      <dgm:spPr/>
      <dgm:t>
        <a:bodyPr/>
        <a:lstStyle/>
        <a:p>
          <a:r>
            <a:rPr lang="en-US"/>
            <a:t>Python 3.9</a:t>
          </a:r>
        </a:p>
      </dgm:t>
    </dgm:pt>
    <dgm:pt modelId="{6892FBA1-0D41-4B86-9617-7DB29D0399B0}" type="parTrans" cxnId="{A899D698-988C-4863-8A85-A33D87F3C495}">
      <dgm:prSet/>
      <dgm:spPr/>
      <dgm:t>
        <a:bodyPr/>
        <a:lstStyle/>
        <a:p>
          <a:endParaRPr lang="en-US"/>
        </a:p>
      </dgm:t>
    </dgm:pt>
    <dgm:pt modelId="{4BFBFBC4-6BB1-4FFE-8F80-491F1BA88F62}" type="sibTrans" cxnId="{A899D698-988C-4863-8A85-A33D87F3C495}">
      <dgm:prSet/>
      <dgm:spPr/>
      <dgm:t>
        <a:bodyPr/>
        <a:lstStyle/>
        <a:p>
          <a:endParaRPr lang="en-US"/>
        </a:p>
      </dgm:t>
    </dgm:pt>
    <dgm:pt modelId="{4C08A7A1-ED53-4AB0-8F82-DA732758EB24}">
      <dgm:prSet/>
      <dgm:spPr/>
      <dgm:t>
        <a:bodyPr/>
        <a:lstStyle/>
        <a:p>
          <a:r>
            <a:rPr lang="en-US"/>
            <a:t>OpenCV</a:t>
          </a:r>
        </a:p>
      </dgm:t>
    </dgm:pt>
    <dgm:pt modelId="{8B499175-FA9D-4D60-BCEC-86B507846F21}" type="parTrans" cxnId="{95D06EA8-3D77-4140-913A-78DCB4834245}">
      <dgm:prSet/>
      <dgm:spPr/>
      <dgm:t>
        <a:bodyPr/>
        <a:lstStyle/>
        <a:p>
          <a:endParaRPr lang="en-US"/>
        </a:p>
      </dgm:t>
    </dgm:pt>
    <dgm:pt modelId="{114E09D5-B16F-4A16-BF96-AACCBDF2903E}" type="sibTrans" cxnId="{95D06EA8-3D77-4140-913A-78DCB4834245}">
      <dgm:prSet/>
      <dgm:spPr/>
      <dgm:t>
        <a:bodyPr/>
        <a:lstStyle/>
        <a:p>
          <a:endParaRPr lang="en-US"/>
        </a:p>
      </dgm:t>
    </dgm:pt>
    <dgm:pt modelId="{301BFED5-A6C2-4E2C-AAFF-D1BEC8AB856B}" type="pres">
      <dgm:prSet presAssocID="{1EFDBC40-419F-44A2-B867-692F341E73A7}" presName="root" presStyleCnt="0">
        <dgm:presLayoutVars>
          <dgm:dir/>
          <dgm:resizeHandles val="exact"/>
        </dgm:presLayoutVars>
      </dgm:prSet>
      <dgm:spPr/>
    </dgm:pt>
    <dgm:pt modelId="{5F1761F3-8020-4D77-A7F4-BEF9E0D8C489}" type="pres">
      <dgm:prSet presAssocID="{382F72FC-C7AB-48D5-B44C-3A09D76D23AF}" presName="compNode" presStyleCnt="0"/>
      <dgm:spPr/>
    </dgm:pt>
    <dgm:pt modelId="{A1630813-2442-4AA6-B939-10879216018C}" type="pres">
      <dgm:prSet presAssocID="{382F72FC-C7AB-48D5-B44C-3A09D76D23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AEE8F36-FB7D-4650-9223-5E3C3C525A32}" type="pres">
      <dgm:prSet presAssocID="{382F72FC-C7AB-48D5-B44C-3A09D76D23AF}" presName="iconSpace" presStyleCnt="0"/>
      <dgm:spPr/>
    </dgm:pt>
    <dgm:pt modelId="{63B9126B-3C16-49F0-BFEC-D0D4F008A552}" type="pres">
      <dgm:prSet presAssocID="{382F72FC-C7AB-48D5-B44C-3A09D76D23AF}" presName="parTx" presStyleLbl="revTx" presStyleIdx="0" presStyleCnt="4">
        <dgm:presLayoutVars>
          <dgm:chMax val="0"/>
          <dgm:chPref val="0"/>
        </dgm:presLayoutVars>
      </dgm:prSet>
      <dgm:spPr/>
    </dgm:pt>
    <dgm:pt modelId="{6EB383D1-A05D-462A-A57D-E131A91E0A55}" type="pres">
      <dgm:prSet presAssocID="{382F72FC-C7AB-48D5-B44C-3A09D76D23AF}" presName="txSpace" presStyleCnt="0"/>
      <dgm:spPr/>
    </dgm:pt>
    <dgm:pt modelId="{F09F11EB-4E4C-480D-AA4A-46414A4833A7}" type="pres">
      <dgm:prSet presAssocID="{382F72FC-C7AB-48D5-B44C-3A09D76D23AF}" presName="desTx" presStyleLbl="revTx" presStyleIdx="1" presStyleCnt="4">
        <dgm:presLayoutVars/>
      </dgm:prSet>
      <dgm:spPr/>
    </dgm:pt>
    <dgm:pt modelId="{E4E21EEC-5FE3-4971-B217-250A1F03A2C3}" type="pres">
      <dgm:prSet presAssocID="{C062DEDA-B809-417A-ACB2-DB87886EE6EF}" presName="sibTrans" presStyleCnt="0"/>
      <dgm:spPr/>
    </dgm:pt>
    <dgm:pt modelId="{FFB52AEF-22F9-40BB-8F6E-3D483670456F}" type="pres">
      <dgm:prSet presAssocID="{F34F11CA-74E0-4960-AC60-4EF2C80C9F44}" presName="compNode" presStyleCnt="0"/>
      <dgm:spPr/>
    </dgm:pt>
    <dgm:pt modelId="{967F7D7A-6C04-4E44-8841-AEBCB8E9101D}" type="pres">
      <dgm:prSet presAssocID="{F34F11CA-74E0-4960-AC60-4EF2C80C9F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EAB07E6-F7F8-4A25-B7A1-60258346A0E6}" type="pres">
      <dgm:prSet presAssocID="{F34F11CA-74E0-4960-AC60-4EF2C80C9F44}" presName="iconSpace" presStyleCnt="0"/>
      <dgm:spPr/>
    </dgm:pt>
    <dgm:pt modelId="{960CAB06-C91F-4B4B-B4A5-DB89C4044188}" type="pres">
      <dgm:prSet presAssocID="{F34F11CA-74E0-4960-AC60-4EF2C80C9F44}" presName="parTx" presStyleLbl="revTx" presStyleIdx="2" presStyleCnt="4">
        <dgm:presLayoutVars>
          <dgm:chMax val="0"/>
          <dgm:chPref val="0"/>
        </dgm:presLayoutVars>
      </dgm:prSet>
      <dgm:spPr/>
    </dgm:pt>
    <dgm:pt modelId="{AE6471BD-6B40-4FBF-BF99-5DCED1351FD5}" type="pres">
      <dgm:prSet presAssocID="{F34F11CA-74E0-4960-AC60-4EF2C80C9F44}" presName="txSpace" presStyleCnt="0"/>
      <dgm:spPr/>
    </dgm:pt>
    <dgm:pt modelId="{7D86496F-6660-4015-8B11-B216273C97CC}" type="pres">
      <dgm:prSet presAssocID="{F34F11CA-74E0-4960-AC60-4EF2C80C9F44}" presName="desTx" presStyleLbl="revTx" presStyleIdx="3" presStyleCnt="4">
        <dgm:presLayoutVars/>
      </dgm:prSet>
      <dgm:spPr/>
    </dgm:pt>
  </dgm:ptLst>
  <dgm:cxnLst>
    <dgm:cxn modelId="{6BD5D706-7317-4B45-8F2E-33490D286197}" srcId="{1EFDBC40-419F-44A2-B867-692F341E73A7}" destId="{382F72FC-C7AB-48D5-B44C-3A09D76D23AF}" srcOrd="0" destOrd="0" parTransId="{F1869456-9EF9-46A8-8636-8445CE2DE4A6}" sibTransId="{C062DEDA-B809-417A-ACB2-DB87886EE6EF}"/>
    <dgm:cxn modelId="{E7347807-8C96-4E7F-9317-5B896C4CE6E6}" srcId="{F34F11CA-74E0-4960-AC60-4EF2C80C9F44}" destId="{B6AAA810-98AA-42AD-8CA6-ADDA21C55D4C}" srcOrd="0" destOrd="0" parTransId="{943818B3-21F3-43D2-803A-CD1548795A8D}" sibTransId="{F49E453A-33C9-4C2D-A903-7DEE1F0DA896}"/>
    <dgm:cxn modelId="{CFECAF0D-9F36-49CF-BF63-E0C64463D613}" type="presOf" srcId="{C670AE1D-9C43-422A-B5AA-98385363D904}" destId="{7D86496F-6660-4015-8B11-B216273C97CC}" srcOrd="0" destOrd="1" presId="urn:microsoft.com/office/officeart/2018/5/layout/CenteredIconLabelDescriptionList"/>
    <dgm:cxn modelId="{D606D021-6AE0-4E2A-BA13-4D6F9A747FD7}" type="presOf" srcId="{382F72FC-C7AB-48D5-B44C-3A09D76D23AF}" destId="{63B9126B-3C16-49F0-BFEC-D0D4F008A552}" srcOrd="0" destOrd="0" presId="urn:microsoft.com/office/officeart/2018/5/layout/CenteredIconLabelDescriptionList"/>
    <dgm:cxn modelId="{DE457431-0802-4894-A081-39C0C6E61511}" type="presOf" srcId="{6CFDA398-2E37-4036-A23E-1E088920C712}" destId="{F09F11EB-4E4C-480D-AA4A-46414A4833A7}" srcOrd="0" destOrd="1" presId="urn:microsoft.com/office/officeart/2018/5/layout/CenteredIconLabelDescriptionList"/>
    <dgm:cxn modelId="{BBD5E938-3EB5-45AB-9C92-D5D3515C5353}" type="presOf" srcId="{BA1B92BC-BBC3-41E4-8C08-8830C41DC0A2}" destId="{F09F11EB-4E4C-480D-AA4A-46414A4833A7}" srcOrd="0" destOrd="0" presId="urn:microsoft.com/office/officeart/2018/5/layout/CenteredIconLabelDescriptionList"/>
    <dgm:cxn modelId="{A473BA4C-7346-4FCC-A612-5D969B6D0701}" srcId="{1EFDBC40-419F-44A2-B867-692F341E73A7}" destId="{F34F11CA-74E0-4960-AC60-4EF2C80C9F44}" srcOrd="1" destOrd="0" parTransId="{CDC7F8E2-ADA0-4482-81C8-C25379B0823B}" sibTransId="{22F613D1-C162-4342-BC16-0B13C10B4CE1}"/>
    <dgm:cxn modelId="{A0F1FC97-9250-49B1-9A37-D53C8CFB35F6}" srcId="{382F72FC-C7AB-48D5-B44C-3A09D76D23AF}" destId="{6CFDA398-2E37-4036-A23E-1E088920C712}" srcOrd="1" destOrd="0" parTransId="{35E08761-E8A9-4B36-9D53-3491439FEBF7}" sibTransId="{B70E6FF1-61DD-43B8-9871-14706F366E53}"/>
    <dgm:cxn modelId="{A899D698-988C-4863-8A85-A33D87F3C495}" srcId="{F34F11CA-74E0-4960-AC60-4EF2C80C9F44}" destId="{C670AE1D-9C43-422A-B5AA-98385363D904}" srcOrd="1" destOrd="0" parTransId="{6892FBA1-0D41-4B86-9617-7DB29D0399B0}" sibTransId="{4BFBFBC4-6BB1-4FFE-8F80-491F1BA88F62}"/>
    <dgm:cxn modelId="{59EEBAA0-8AA0-4EC1-90DA-4667456E6493}" type="presOf" srcId="{B6AAA810-98AA-42AD-8CA6-ADDA21C55D4C}" destId="{7D86496F-6660-4015-8B11-B216273C97CC}" srcOrd="0" destOrd="0" presId="urn:microsoft.com/office/officeart/2018/5/layout/CenteredIconLabelDescriptionList"/>
    <dgm:cxn modelId="{95D06EA8-3D77-4140-913A-78DCB4834245}" srcId="{F34F11CA-74E0-4960-AC60-4EF2C80C9F44}" destId="{4C08A7A1-ED53-4AB0-8F82-DA732758EB24}" srcOrd="2" destOrd="0" parTransId="{8B499175-FA9D-4D60-BCEC-86B507846F21}" sibTransId="{114E09D5-B16F-4A16-BF96-AACCBDF2903E}"/>
    <dgm:cxn modelId="{462C47CE-C09D-498E-B204-EA7A0A369E95}" type="presOf" srcId="{1EFDBC40-419F-44A2-B867-692F341E73A7}" destId="{301BFED5-A6C2-4E2C-AAFF-D1BEC8AB856B}" srcOrd="0" destOrd="0" presId="urn:microsoft.com/office/officeart/2018/5/layout/CenteredIconLabelDescriptionList"/>
    <dgm:cxn modelId="{F1D7D6EF-301B-4E16-B1D0-48C777538F8F}" type="presOf" srcId="{F34F11CA-74E0-4960-AC60-4EF2C80C9F44}" destId="{960CAB06-C91F-4B4B-B4A5-DB89C4044188}" srcOrd="0" destOrd="0" presId="urn:microsoft.com/office/officeart/2018/5/layout/CenteredIconLabelDescriptionList"/>
    <dgm:cxn modelId="{97527AF4-4D23-4C78-AB2D-3E899B624B3C}" type="presOf" srcId="{4C08A7A1-ED53-4AB0-8F82-DA732758EB24}" destId="{7D86496F-6660-4015-8B11-B216273C97CC}" srcOrd="0" destOrd="2" presId="urn:microsoft.com/office/officeart/2018/5/layout/CenteredIconLabelDescriptionList"/>
    <dgm:cxn modelId="{2B325BF5-6F8F-4998-AA76-78C052F9A2BB}" srcId="{382F72FC-C7AB-48D5-B44C-3A09D76D23AF}" destId="{BA1B92BC-BBC3-41E4-8C08-8830C41DC0A2}" srcOrd="0" destOrd="0" parTransId="{E98B1686-CE77-439A-A227-9F1FCFB08FF8}" sibTransId="{D6F3274B-F0A5-4844-89F9-BBB33D5AC9E8}"/>
    <dgm:cxn modelId="{023F27BF-1D49-494D-95DF-71A865D9550D}" type="presParOf" srcId="{301BFED5-A6C2-4E2C-AAFF-D1BEC8AB856B}" destId="{5F1761F3-8020-4D77-A7F4-BEF9E0D8C489}" srcOrd="0" destOrd="0" presId="urn:microsoft.com/office/officeart/2018/5/layout/CenteredIconLabelDescriptionList"/>
    <dgm:cxn modelId="{E1D43EEC-3064-4351-81C6-F284AB82E873}" type="presParOf" srcId="{5F1761F3-8020-4D77-A7F4-BEF9E0D8C489}" destId="{A1630813-2442-4AA6-B939-10879216018C}" srcOrd="0" destOrd="0" presId="urn:microsoft.com/office/officeart/2018/5/layout/CenteredIconLabelDescriptionList"/>
    <dgm:cxn modelId="{77F32F65-524F-466C-A510-55B6F16E914F}" type="presParOf" srcId="{5F1761F3-8020-4D77-A7F4-BEF9E0D8C489}" destId="{1AEE8F36-FB7D-4650-9223-5E3C3C525A32}" srcOrd="1" destOrd="0" presId="urn:microsoft.com/office/officeart/2018/5/layout/CenteredIconLabelDescriptionList"/>
    <dgm:cxn modelId="{79718446-B2DD-425A-8A23-C4F14F9F5E40}" type="presParOf" srcId="{5F1761F3-8020-4D77-A7F4-BEF9E0D8C489}" destId="{63B9126B-3C16-49F0-BFEC-D0D4F008A552}" srcOrd="2" destOrd="0" presId="urn:microsoft.com/office/officeart/2018/5/layout/CenteredIconLabelDescriptionList"/>
    <dgm:cxn modelId="{F8C5A15D-3477-42AA-AFBD-8D1F2B209B8A}" type="presParOf" srcId="{5F1761F3-8020-4D77-A7F4-BEF9E0D8C489}" destId="{6EB383D1-A05D-462A-A57D-E131A91E0A55}" srcOrd="3" destOrd="0" presId="urn:microsoft.com/office/officeart/2018/5/layout/CenteredIconLabelDescriptionList"/>
    <dgm:cxn modelId="{D77C762F-9FFC-4620-A27D-E72C936C5968}" type="presParOf" srcId="{5F1761F3-8020-4D77-A7F4-BEF9E0D8C489}" destId="{F09F11EB-4E4C-480D-AA4A-46414A4833A7}" srcOrd="4" destOrd="0" presId="urn:microsoft.com/office/officeart/2018/5/layout/CenteredIconLabelDescriptionList"/>
    <dgm:cxn modelId="{55959487-E2FC-4865-9102-02CE2D22B8AC}" type="presParOf" srcId="{301BFED5-A6C2-4E2C-AAFF-D1BEC8AB856B}" destId="{E4E21EEC-5FE3-4971-B217-250A1F03A2C3}" srcOrd="1" destOrd="0" presId="urn:microsoft.com/office/officeart/2018/5/layout/CenteredIconLabelDescriptionList"/>
    <dgm:cxn modelId="{23BBB85C-2290-4C52-93EB-5D1EF4029210}" type="presParOf" srcId="{301BFED5-A6C2-4E2C-AAFF-D1BEC8AB856B}" destId="{FFB52AEF-22F9-40BB-8F6E-3D483670456F}" srcOrd="2" destOrd="0" presId="urn:microsoft.com/office/officeart/2018/5/layout/CenteredIconLabelDescriptionList"/>
    <dgm:cxn modelId="{0BB1DF49-C31C-4049-A3C0-951DD05BE82D}" type="presParOf" srcId="{FFB52AEF-22F9-40BB-8F6E-3D483670456F}" destId="{967F7D7A-6C04-4E44-8841-AEBCB8E9101D}" srcOrd="0" destOrd="0" presId="urn:microsoft.com/office/officeart/2018/5/layout/CenteredIconLabelDescriptionList"/>
    <dgm:cxn modelId="{FA949F0E-C8AB-411C-8A11-B7503A0CBC83}" type="presParOf" srcId="{FFB52AEF-22F9-40BB-8F6E-3D483670456F}" destId="{7EAB07E6-F7F8-4A25-B7A1-60258346A0E6}" srcOrd="1" destOrd="0" presId="urn:microsoft.com/office/officeart/2018/5/layout/CenteredIconLabelDescriptionList"/>
    <dgm:cxn modelId="{EAA2327C-8F0F-4361-AF44-48D4A125C3D3}" type="presParOf" srcId="{FFB52AEF-22F9-40BB-8F6E-3D483670456F}" destId="{960CAB06-C91F-4B4B-B4A5-DB89C4044188}" srcOrd="2" destOrd="0" presId="urn:microsoft.com/office/officeart/2018/5/layout/CenteredIconLabelDescriptionList"/>
    <dgm:cxn modelId="{108D8A48-41AA-4EC8-9B4C-9075F9AD8876}" type="presParOf" srcId="{FFB52AEF-22F9-40BB-8F6E-3D483670456F}" destId="{AE6471BD-6B40-4FBF-BF99-5DCED1351FD5}" srcOrd="3" destOrd="0" presId="urn:microsoft.com/office/officeart/2018/5/layout/CenteredIconLabelDescriptionList"/>
    <dgm:cxn modelId="{B2ADC106-5DE3-4009-AD37-49A8F9F0CA22}" type="presParOf" srcId="{FFB52AEF-22F9-40BB-8F6E-3D483670456F}" destId="{7D86496F-6660-4015-8B11-B216273C97C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B1A40-695D-4279-978E-5A581AACD7C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86E9EC5-6DE8-44F2-B62F-DFCE26BAA29F}">
      <dgm:prSet/>
      <dgm:spPr/>
      <dgm:t>
        <a:bodyPr/>
        <a:lstStyle/>
        <a:p>
          <a:r>
            <a:rPr lang="en-GB" b="1" dirty="0"/>
            <a:t>Nuanced Understanding</a:t>
          </a:r>
          <a:r>
            <a:rPr lang="en-GB" dirty="0"/>
            <a:t>: Captures subtle emotional expressions across various modalities.</a:t>
          </a:r>
          <a:endParaRPr lang="en-US" dirty="0"/>
        </a:p>
      </dgm:t>
    </dgm:pt>
    <dgm:pt modelId="{C499C7F2-EEB7-4741-80A3-280FA4750F48}" type="parTrans" cxnId="{C3A90B7A-0837-4C6C-99B2-D82A2CA00005}">
      <dgm:prSet/>
      <dgm:spPr/>
      <dgm:t>
        <a:bodyPr/>
        <a:lstStyle/>
        <a:p>
          <a:endParaRPr lang="en-US"/>
        </a:p>
      </dgm:t>
    </dgm:pt>
    <dgm:pt modelId="{314F53B3-94FE-4E47-A6B2-F5896D0DADEC}" type="sibTrans" cxnId="{C3A90B7A-0837-4C6C-99B2-D82A2CA00005}">
      <dgm:prSet/>
      <dgm:spPr/>
      <dgm:t>
        <a:bodyPr/>
        <a:lstStyle/>
        <a:p>
          <a:endParaRPr lang="en-US"/>
        </a:p>
      </dgm:t>
    </dgm:pt>
    <dgm:pt modelId="{28A09F7F-7F28-4729-A525-67F3F6AF7AAC}">
      <dgm:prSet/>
      <dgm:spPr/>
      <dgm:t>
        <a:bodyPr/>
        <a:lstStyle/>
        <a:p>
          <a:r>
            <a:rPr lang="en-GB" b="1" dirty="0"/>
            <a:t>Machine Learning Algorithms</a:t>
          </a:r>
          <a:r>
            <a:rPr lang="en-GB" dirty="0"/>
            <a:t>: Utilizes  LSTM, CNNs, and pre-trained models like </a:t>
          </a:r>
          <a:r>
            <a:rPr lang="en-GB" dirty="0" err="1"/>
            <a:t>Xception</a:t>
          </a:r>
          <a:r>
            <a:rPr lang="en-GB" dirty="0"/>
            <a:t> for accurate emotion classification.</a:t>
          </a:r>
          <a:endParaRPr lang="en-US" dirty="0"/>
        </a:p>
      </dgm:t>
    </dgm:pt>
    <dgm:pt modelId="{ECBC0A37-A7C7-4452-B321-4DA020D7F393}" type="parTrans" cxnId="{7214D281-1D33-444D-9A41-C75CA2BD4638}">
      <dgm:prSet/>
      <dgm:spPr/>
      <dgm:t>
        <a:bodyPr/>
        <a:lstStyle/>
        <a:p>
          <a:endParaRPr lang="en-US"/>
        </a:p>
      </dgm:t>
    </dgm:pt>
    <dgm:pt modelId="{2798E023-B52F-4F49-BF31-DC34E8F5DB9F}" type="sibTrans" cxnId="{7214D281-1D33-444D-9A41-C75CA2BD4638}">
      <dgm:prSet/>
      <dgm:spPr/>
      <dgm:t>
        <a:bodyPr/>
        <a:lstStyle/>
        <a:p>
          <a:endParaRPr lang="en-US"/>
        </a:p>
      </dgm:t>
    </dgm:pt>
    <dgm:pt modelId="{EF7DFE11-1757-4B20-9706-822FA76B949B}">
      <dgm:prSet/>
      <dgm:spPr/>
      <dgm:t>
        <a:bodyPr/>
        <a:lstStyle/>
        <a:p>
          <a:r>
            <a:rPr lang="en-GB" b="1" dirty="0"/>
            <a:t>Fusion Mechanism: </a:t>
          </a:r>
          <a:r>
            <a:rPr lang="en-GB" dirty="0"/>
            <a:t>Combines outputs from different modules to enhance accuracy and reliability.</a:t>
          </a:r>
          <a:endParaRPr lang="en-US" dirty="0"/>
        </a:p>
      </dgm:t>
    </dgm:pt>
    <dgm:pt modelId="{F0296AA2-3836-4448-8AC3-7CF333B886BD}" type="parTrans" cxnId="{07325582-45CC-40B6-9342-C12035F5B848}">
      <dgm:prSet/>
      <dgm:spPr/>
      <dgm:t>
        <a:bodyPr/>
        <a:lstStyle/>
        <a:p>
          <a:endParaRPr lang="en-US"/>
        </a:p>
      </dgm:t>
    </dgm:pt>
    <dgm:pt modelId="{BC03DD2C-6432-452A-9CD4-E33614E4E2F5}" type="sibTrans" cxnId="{07325582-45CC-40B6-9342-C12035F5B848}">
      <dgm:prSet/>
      <dgm:spPr/>
      <dgm:t>
        <a:bodyPr/>
        <a:lstStyle/>
        <a:p>
          <a:endParaRPr lang="en-US"/>
        </a:p>
      </dgm:t>
    </dgm:pt>
    <dgm:pt modelId="{F6ED61BF-133A-43B0-9368-4A40A3A39573}">
      <dgm:prSet/>
      <dgm:spPr/>
      <dgm:t>
        <a:bodyPr/>
        <a:lstStyle/>
        <a:p>
          <a:r>
            <a:rPr lang="en-GB" b="1" dirty="0"/>
            <a:t>Applications</a:t>
          </a:r>
          <a:r>
            <a:rPr lang="en-GB" dirty="0"/>
            <a:t>: Enables effective communication, personalized services, and tailored interventions in mental health, customer service, and education domains.</a:t>
          </a:r>
          <a:endParaRPr lang="en-US" dirty="0"/>
        </a:p>
      </dgm:t>
    </dgm:pt>
    <dgm:pt modelId="{B4E517DA-E30C-46EA-ABA6-ED18DCF494AD}" type="parTrans" cxnId="{B71C3F7E-AAF9-4A79-9CAF-9B9C3E2B77A9}">
      <dgm:prSet/>
      <dgm:spPr/>
      <dgm:t>
        <a:bodyPr/>
        <a:lstStyle/>
        <a:p>
          <a:endParaRPr lang="en-US"/>
        </a:p>
      </dgm:t>
    </dgm:pt>
    <dgm:pt modelId="{E4A37D74-AC08-4887-B200-503E17499E24}" type="sibTrans" cxnId="{B71C3F7E-AAF9-4A79-9CAF-9B9C3E2B77A9}">
      <dgm:prSet/>
      <dgm:spPr/>
      <dgm:t>
        <a:bodyPr/>
        <a:lstStyle/>
        <a:p>
          <a:endParaRPr lang="en-US"/>
        </a:p>
      </dgm:t>
    </dgm:pt>
    <dgm:pt modelId="{29154D7F-9C11-4BC3-AF47-2443B90C9630}" type="pres">
      <dgm:prSet presAssocID="{420B1A40-695D-4279-978E-5A581AACD7CD}" presName="root" presStyleCnt="0">
        <dgm:presLayoutVars>
          <dgm:dir/>
          <dgm:resizeHandles val="exact"/>
        </dgm:presLayoutVars>
      </dgm:prSet>
      <dgm:spPr/>
    </dgm:pt>
    <dgm:pt modelId="{8B462B37-C1A9-4393-83B6-D15175CF070B}" type="pres">
      <dgm:prSet presAssocID="{E86E9EC5-6DE8-44F2-B62F-DFCE26BAA29F}" presName="compNode" presStyleCnt="0"/>
      <dgm:spPr/>
    </dgm:pt>
    <dgm:pt modelId="{0D82EAB2-3C7B-4D5B-AB3F-EBBF9F57D731}" type="pres">
      <dgm:prSet presAssocID="{E86E9EC5-6DE8-44F2-B62F-DFCE26BAA29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441CDEE1-AD67-4B56-95CE-429031B81476}" type="pres">
      <dgm:prSet presAssocID="{E86E9EC5-6DE8-44F2-B62F-DFCE26BAA29F}" presName="spaceRect" presStyleCnt="0"/>
      <dgm:spPr/>
    </dgm:pt>
    <dgm:pt modelId="{D5BC8D2F-B454-4872-B58A-7A69358E6FD8}" type="pres">
      <dgm:prSet presAssocID="{E86E9EC5-6DE8-44F2-B62F-DFCE26BAA29F}" presName="textRect" presStyleLbl="revTx" presStyleIdx="0" presStyleCnt="4">
        <dgm:presLayoutVars>
          <dgm:chMax val="1"/>
          <dgm:chPref val="1"/>
        </dgm:presLayoutVars>
      </dgm:prSet>
      <dgm:spPr/>
    </dgm:pt>
    <dgm:pt modelId="{21C0ABBE-6D1C-44ED-A0C5-F811B4920556}" type="pres">
      <dgm:prSet presAssocID="{314F53B3-94FE-4E47-A6B2-F5896D0DADEC}" presName="sibTrans" presStyleCnt="0"/>
      <dgm:spPr/>
    </dgm:pt>
    <dgm:pt modelId="{881F6311-F3FE-46CD-A0FE-59B8B7178B40}" type="pres">
      <dgm:prSet presAssocID="{28A09F7F-7F28-4729-A525-67F3F6AF7AAC}" presName="compNode" presStyleCnt="0"/>
      <dgm:spPr/>
    </dgm:pt>
    <dgm:pt modelId="{D73EBD1B-5380-4CE3-B1EF-74B8108598FF}" type="pres">
      <dgm:prSet presAssocID="{28A09F7F-7F28-4729-A525-67F3F6AF7A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7F82FB2B-907A-4EA5-85C8-3AF479CE1A52}" type="pres">
      <dgm:prSet presAssocID="{28A09F7F-7F28-4729-A525-67F3F6AF7AAC}" presName="spaceRect" presStyleCnt="0"/>
      <dgm:spPr/>
    </dgm:pt>
    <dgm:pt modelId="{55530295-9C93-4E9A-BC3F-E1222F474BA7}" type="pres">
      <dgm:prSet presAssocID="{28A09F7F-7F28-4729-A525-67F3F6AF7AAC}" presName="textRect" presStyleLbl="revTx" presStyleIdx="1" presStyleCnt="4">
        <dgm:presLayoutVars>
          <dgm:chMax val="1"/>
          <dgm:chPref val="1"/>
        </dgm:presLayoutVars>
      </dgm:prSet>
      <dgm:spPr/>
    </dgm:pt>
    <dgm:pt modelId="{E46B6E22-81AF-4E2B-A5E4-065F5CA024D5}" type="pres">
      <dgm:prSet presAssocID="{2798E023-B52F-4F49-BF31-DC34E8F5DB9F}" presName="sibTrans" presStyleCnt="0"/>
      <dgm:spPr/>
    </dgm:pt>
    <dgm:pt modelId="{34DBE2E4-0BCE-4655-B364-04768BDA83BD}" type="pres">
      <dgm:prSet presAssocID="{EF7DFE11-1757-4B20-9706-822FA76B949B}" presName="compNode" presStyleCnt="0"/>
      <dgm:spPr/>
    </dgm:pt>
    <dgm:pt modelId="{402A08A1-9C36-479F-8805-B8081EE62912}" type="pres">
      <dgm:prSet presAssocID="{EF7DFE11-1757-4B20-9706-822FA76B94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E7E543A0-C8CC-4E34-BFF4-1932BF8FCC4F}" type="pres">
      <dgm:prSet presAssocID="{EF7DFE11-1757-4B20-9706-822FA76B949B}" presName="spaceRect" presStyleCnt="0"/>
      <dgm:spPr/>
    </dgm:pt>
    <dgm:pt modelId="{98107C7B-CA8B-4F4C-B2FC-E1286A0CC164}" type="pres">
      <dgm:prSet presAssocID="{EF7DFE11-1757-4B20-9706-822FA76B949B}" presName="textRect" presStyleLbl="revTx" presStyleIdx="2" presStyleCnt="4">
        <dgm:presLayoutVars>
          <dgm:chMax val="1"/>
          <dgm:chPref val="1"/>
        </dgm:presLayoutVars>
      </dgm:prSet>
      <dgm:spPr/>
    </dgm:pt>
    <dgm:pt modelId="{C0E4383A-77F6-47F1-8BE9-A3300FB69A2B}" type="pres">
      <dgm:prSet presAssocID="{BC03DD2C-6432-452A-9CD4-E33614E4E2F5}" presName="sibTrans" presStyleCnt="0"/>
      <dgm:spPr/>
    </dgm:pt>
    <dgm:pt modelId="{73DD9BAC-361D-4B66-B406-4480F8721FC1}" type="pres">
      <dgm:prSet presAssocID="{F6ED61BF-133A-43B0-9368-4A40A3A39573}" presName="compNode" presStyleCnt="0"/>
      <dgm:spPr/>
    </dgm:pt>
    <dgm:pt modelId="{4B969FBD-68E9-4D8A-B395-12B11AE6CA60}" type="pres">
      <dgm:prSet presAssocID="{F6ED61BF-133A-43B0-9368-4A40A3A395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8DA4A0B4-E8DD-402E-8BA0-5F4CDB581CBD}" type="pres">
      <dgm:prSet presAssocID="{F6ED61BF-133A-43B0-9368-4A40A3A39573}" presName="spaceRect" presStyleCnt="0"/>
      <dgm:spPr/>
    </dgm:pt>
    <dgm:pt modelId="{69B7067B-710D-4BF1-93ED-50A803007BF5}" type="pres">
      <dgm:prSet presAssocID="{F6ED61BF-133A-43B0-9368-4A40A3A39573}" presName="textRect" presStyleLbl="revTx" presStyleIdx="3" presStyleCnt="4">
        <dgm:presLayoutVars>
          <dgm:chMax val="1"/>
          <dgm:chPref val="1"/>
        </dgm:presLayoutVars>
      </dgm:prSet>
      <dgm:spPr/>
    </dgm:pt>
  </dgm:ptLst>
  <dgm:cxnLst>
    <dgm:cxn modelId="{2789373B-693A-45CE-92EB-DA9A38FC5843}" type="presOf" srcId="{28A09F7F-7F28-4729-A525-67F3F6AF7AAC}" destId="{55530295-9C93-4E9A-BC3F-E1222F474BA7}" srcOrd="0" destOrd="0" presId="urn:microsoft.com/office/officeart/2018/2/layout/IconLabelList"/>
    <dgm:cxn modelId="{65ABEB40-67BC-4882-A9EF-F8B11414062E}" type="presOf" srcId="{F6ED61BF-133A-43B0-9368-4A40A3A39573}" destId="{69B7067B-710D-4BF1-93ED-50A803007BF5}" srcOrd="0" destOrd="0" presId="urn:microsoft.com/office/officeart/2018/2/layout/IconLabelList"/>
    <dgm:cxn modelId="{D268FF45-2308-44DD-98F2-5C18393B2357}" type="presOf" srcId="{E86E9EC5-6DE8-44F2-B62F-DFCE26BAA29F}" destId="{D5BC8D2F-B454-4872-B58A-7A69358E6FD8}" srcOrd="0" destOrd="0" presId="urn:microsoft.com/office/officeart/2018/2/layout/IconLabelList"/>
    <dgm:cxn modelId="{C3A90B7A-0837-4C6C-99B2-D82A2CA00005}" srcId="{420B1A40-695D-4279-978E-5A581AACD7CD}" destId="{E86E9EC5-6DE8-44F2-B62F-DFCE26BAA29F}" srcOrd="0" destOrd="0" parTransId="{C499C7F2-EEB7-4741-80A3-280FA4750F48}" sibTransId="{314F53B3-94FE-4E47-A6B2-F5896D0DADEC}"/>
    <dgm:cxn modelId="{B71C3F7E-AAF9-4A79-9CAF-9B9C3E2B77A9}" srcId="{420B1A40-695D-4279-978E-5A581AACD7CD}" destId="{F6ED61BF-133A-43B0-9368-4A40A3A39573}" srcOrd="3" destOrd="0" parTransId="{B4E517DA-E30C-46EA-ABA6-ED18DCF494AD}" sibTransId="{E4A37D74-AC08-4887-B200-503E17499E24}"/>
    <dgm:cxn modelId="{7214D281-1D33-444D-9A41-C75CA2BD4638}" srcId="{420B1A40-695D-4279-978E-5A581AACD7CD}" destId="{28A09F7F-7F28-4729-A525-67F3F6AF7AAC}" srcOrd="1" destOrd="0" parTransId="{ECBC0A37-A7C7-4452-B321-4DA020D7F393}" sibTransId="{2798E023-B52F-4F49-BF31-DC34E8F5DB9F}"/>
    <dgm:cxn modelId="{07325582-45CC-40B6-9342-C12035F5B848}" srcId="{420B1A40-695D-4279-978E-5A581AACD7CD}" destId="{EF7DFE11-1757-4B20-9706-822FA76B949B}" srcOrd="2" destOrd="0" parTransId="{F0296AA2-3836-4448-8AC3-7CF333B886BD}" sibTransId="{BC03DD2C-6432-452A-9CD4-E33614E4E2F5}"/>
    <dgm:cxn modelId="{D8480C88-10D4-4BE5-BDD5-AE2AF8F4DCF9}" type="presOf" srcId="{EF7DFE11-1757-4B20-9706-822FA76B949B}" destId="{98107C7B-CA8B-4F4C-B2FC-E1286A0CC164}" srcOrd="0" destOrd="0" presId="urn:microsoft.com/office/officeart/2018/2/layout/IconLabelList"/>
    <dgm:cxn modelId="{6F4797BB-BA27-41C6-B9C8-FBB43765A316}" type="presOf" srcId="{420B1A40-695D-4279-978E-5A581AACD7CD}" destId="{29154D7F-9C11-4BC3-AF47-2443B90C9630}" srcOrd="0" destOrd="0" presId="urn:microsoft.com/office/officeart/2018/2/layout/IconLabelList"/>
    <dgm:cxn modelId="{E5595F1F-0576-4C32-A252-EE8D8609AD4D}" type="presParOf" srcId="{29154D7F-9C11-4BC3-AF47-2443B90C9630}" destId="{8B462B37-C1A9-4393-83B6-D15175CF070B}" srcOrd="0" destOrd="0" presId="urn:microsoft.com/office/officeart/2018/2/layout/IconLabelList"/>
    <dgm:cxn modelId="{963E2401-65F1-45A6-8ADE-2E793F903570}" type="presParOf" srcId="{8B462B37-C1A9-4393-83B6-D15175CF070B}" destId="{0D82EAB2-3C7B-4D5B-AB3F-EBBF9F57D731}" srcOrd="0" destOrd="0" presId="urn:microsoft.com/office/officeart/2018/2/layout/IconLabelList"/>
    <dgm:cxn modelId="{2207C075-B585-4CCE-B494-1204E11DDB7D}" type="presParOf" srcId="{8B462B37-C1A9-4393-83B6-D15175CF070B}" destId="{441CDEE1-AD67-4B56-95CE-429031B81476}" srcOrd="1" destOrd="0" presId="urn:microsoft.com/office/officeart/2018/2/layout/IconLabelList"/>
    <dgm:cxn modelId="{BE58C97D-77DB-4C59-BC30-B7D0D02A37A3}" type="presParOf" srcId="{8B462B37-C1A9-4393-83B6-D15175CF070B}" destId="{D5BC8D2F-B454-4872-B58A-7A69358E6FD8}" srcOrd="2" destOrd="0" presId="urn:microsoft.com/office/officeart/2018/2/layout/IconLabelList"/>
    <dgm:cxn modelId="{90532400-0B3D-4AA0-8B35-18B0A51610C7}" type="presParOf" srcId="{29154D7F-9C11-4BC3-AF47-2443B90C9630}" destId="{21C0ABBE-6D1C-44ED-A0C5-F811B4920556}" srcOrd="1" destOrd="0" presId="urn:microsoft.com/office/officeart/2018/2/layout/IconLabelList"/>
    <dgm:cxn modelId="{7AF01002-CE45-40E6-B6B3-DA04C93ED111}" type="presParOf" srcId="{29154D7F-9C11-4BC3-AF47-2443B90C9630}" destId="{881F6311-F3FE-46CD-A0FE-59B8B7178B40}" srcOrd="2" destOrd="0" presId="urn:microsoft.com/office/officeart/2018/2/layout/IconLabelList"/>
    <dgm:cxn modelId="{13BD6E34-548E-40E1-8F75-971A8E4BBEC1}" type="presParOf" srcId="{881F6311-F3FE-46CD-A0FE-59B8B7178B40}" destId="{D73EBD1B-5380-4CE3-B1EF-74B8108598FF}" srcOrd="0" destOrd="0" presId="urn:microsoft.com/office/officeart/2018/2/layout/IconLabelList"/>
    <dgm:cxn modelId="{BA6EE96B-433D-455E-A0CB-CD8786A7E062}" type="presParOf" srcId="{881F6311-F3FE-46CD-A0FE-59B8B7178B40}" destId="{7F82FB2B-907A-4EA5-85C8-3AF479CE1A52}" srcOrd="1" destOrd="0" presId="urn:microsoft.com/office/officeart/2018/2/layout/IconLabelList"/>
    <dgm:cxn modelId="{47546FF9-42FA-4BBF-BF77-EFC30C39E4F5}" type="presParOf" srcId="{881F6311-F3FE-46CD-A0FE-59B8B7178B40}" destId="{55530295-9C93-4E9A-BC3F-E1222F474BA7}" srcOrd="2" destOrd="0" presId="urn:microsoft.com/office/officeart/2018/2/layout/IconLabelList"/>
    <dgm:cxn modelId="{05D65E2D-D40A-44BC-9DC1-063F72891D5C}" type="presParOf" srcId="{29154D7F-9C11-4BC3-AF47-2443B90C9630}" destId="{E46B6E22-81AF-4E2B-A5E4-065F5CA024D5}" srcOrd="3" destOrd="0" presId="urn:microsoft.com/office/officeart/2018/2/layout/IconLabelList"/>
    <dgm:cxn modelId="{D2270B31-9E70-4A1C-9DA4-67467FAC7CB6}" type="presParOf" srcId="{29154D7F-9C11-4BC3-AF47-2443B90C9630}" destId="{34DBE2E4-0BCE-4655-B364-04768BDA83BD}" srcOrd="4" destOrd="0" presId="urn:microsoft.com/office/officeart/2018/2/layout/IconLabelList"/>
    <dgm:cxn modelId="{C036956E-2D51-4AAE-98BB-3CD9752A0118}" type="presParOf" srcId="{34DBE2E4-0BCE-4655-B364-04768BDA83BD}" destId="{402A08A1-9C36-479F-8805-B8081EE62912}" srcOrd="0" destOrd="0" presId="urn:microsoft.com/office/officeart/2018/2/layout/IconLabelList"/>
    <dgm:cxn modelId="{AA41404E-A38A-4F25-A68D-D0C025AC80F8}" type="presParOf" srcId="{34DBE2E4-0BCE-4655-B364-04768BDA83BD}" destId="{E7E543A0-C8CC-4E34-BFF4-1932BF8FCC4F}" srcOrd="1" destOrd="0" presId="urn:microsoft.com/office/officeart/2018/2/layout/IconLabelList"/>
    <dgm:cxn modelId="{543D3418-1388-40D1-8C35-D4A4361ECE8B}" type="presParOf" srcId="{34DBE2E4-0BCE-4655-B364-04768BDA83BD}" destId="{98107C7B-CA8B-4F4C-B2FC-E1286A0CC164}" srcOrd="2" destOrd="0" presId="urn:microsoft.com/office/officeart/2018/2/layout/IconLabelList"/>
    <dgm:cxn modelId="{00409270-B662-4A0F-8855-6965E9910938}" type="presParOf" srcId="{29154D7F-9C11-4BC3-AF47-2443B90C9630}" destId="{C0E4383A-77F6-47F1-8BE9-A3300FB69A2B}" srcOrd="5" destOrd="0" presId="urn:microsoft.com/office/officeart/2018/2/layout/IconLabelList"/>
    <dgm:cxn modelId="{41FA62F2-903C-4FAF-AD63-59CD38CBBDFA}" type="presParOf" srcId="{29154D7F-9C11-4BC3-AF47-2443B90C9630}" destId="{73DD9BAC-361D-4B66-B406-4480F8721FC1}" srcOrd="6" destOrd="0" presId="urn:microsoft.com/office/officeart/2018/2/layout/IconLabelList"/>
    <dgm:cxn modelId="{A417AFB2-7770-44E3-A16E-7DBE2CFBC6E2}" type="presParOf" srcId="{73DD9BAC-361D-4B66-B406-4480F8721FC1}" destId="{4B969FBD-68E9-4D8A-B395-12B11AE6CA60}" srcOrd="0" destOrd="0" presId="urn:microsoft.com/office/officeart/2018/2/layout/IconLabelList"/>
    <dgm:cxn modelId="{64898F32-015E-4989-912E-7A3120C1AEB2}" type="presParOf" srcId="{73DD9BAC-361D-4B66-B406-4480F8721FC1}" destId="{8DA4A0B4-E8DD-402E-8BA0-5F4CDB581CBD}" srcOrd="1" destOrd="0" presId="urn:microsoft.com/office/officeart/2018/2/layout/IconLabelList"/>
    <dgm:cxn modelId="{1B4188B6-4E5E-4D00-96C8-83AD683C3CA4}" type="presParOf" srcId="{73DD9BAC-361D-4B66-B406-4480F8721FC1}" destId="{69B7067B-710D-4BF1-93ED-50A803007BF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1C9B14-99B7-4B14-9EBD-97F0795A9C0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D06E97-DBF6-4710-B850-3E6709CC8F49}">
      <dgm:prSet/>
      <dgm:spPr/>
      <dgm:t>
        <a:bodyPr/>
        <a:lstStyle/>
        <a:p>
          <a:r>
            <a:rPr lang="en-GB" b="1" dirty="0"/>
            <a:t>ML Model Refinement</a:t>
          </a:r>
          <a:r>
            <a:rPr lang="en-GB" dirty="0"/>
            <a:t>: Enhance accuracy and efficiency through improved models.</a:t>
          </a:r>
          <a:endParaRPr lang="en-US" dirty="0"/>
        </a:p>
      </dgm:t>
    </dgm:pt>
    <dgm:pt modelId="{BDB031C4-22A5-4E20-BB7F-85AAAECA3A86}" type="parTrans" cxnId="{938857A3-35EF-49B1-8B09-97C01EEE8FFC}">
      <dgm:prSet/>
      <dgm:spPr/>
      <dgm:t>
        <a:bodyPr/>
        <a:lstStyle/>
        <a:p>
          <a:endParaRPr lang="en-US"/>
        </a:p>
      </dgm:t>
    </dgm:pt>
    <dgm:pt modelId="{5D34DB4E-5BC9-465C-8518-310248F86EF6}" type="sibTrans" cxnId="{938857A3-35EF-49B1-8B09-97C01EEE8FFC}">
      <dgm:prSet/>
      <dgm:spPr/>
      <dgm:t>
        <a:bodyPr/>
        <a:lstStyle/>
        <a:p>
          <a:endParaRPr lang="en-US"/>
        </a:p>
      </dgm:t>
    </dgm:pt>
    <dgm:pt modelId="{2619F296-F7D5-47C7-8EEA-FC00B7BD2714}">
      <dgm:prSet/>
      <dgm:spPr/>
      <dgm:t>
        <a:bodyPr/>
        <a:lstStyle/>
        <a:p>
          <a:r>
            <a:rPr lang="en-GB" b="1" dirty="0"/>
            <a:t>Real-time Feedback</a:t>
          </a:r>
          <a:r>
            <a:rPr lang="en-GB" dirty="0"/>
            <a:t>: Provide instant responses for dynamic environments.</a:t>
          </a:r>
          <a:endParaRPr lang="en-US" dirty="0"/>
        </a:p>
      </dgm:t>
    </dgm:pt>
    <dgm:pt modelId="{C89711A0-A386-4E96-923D-5BDFE0FF0A1B}" type="parTrans" cxnId="{32887A4D-5032-4581-A51A-4D75D3D6452C}">
      <dgm:prSet/>
      <dgm:spPr/>
      <dgm:t>
        <a:bodyPr/>
        <a:lstStyle/>
        <a:p>
          <a:endParaRPr lang="en-US"/>
        </a:p>
      </dgm:t>
    </dgm:pt>
    <dgm:pt modelId="{EAAD1965-1CB7-4572-B8FA-6690E211CFE0}" type="sibTrans" cxnId="{32887A4D-5032-4581-A51A-4D75D3D6452C}">
      <dgm:prSet/>
      <dgm:spPr/>
      <dgm:t>
        <a:bodyPr/>
        <a:lstStyle/>
        <a:p>
          <a:endParaRPr lang="en-US"/>
        </a:p>
      </dgm:t>
    </dgm:pt>
    <dgm:pt modelId="{89F21AB2-5769-452E-83FA-032EA7999DD7}">
      <dgm:prSet/>
      <dgm:spPr/>
      <dgm:t>
        <a:bodyPr/>
        <a:lstStyle/>
        <a:p>
          <a:r>
            <a:rPr lang="en-GB" b="1" dirty="0"/>
            <a:t>Cultural Adaptation: </a:t>
          </a:r>
          <a:r>
            <a:rPr lang="en-GB" dirty="0"/>
            <a:t>Recognize emotions across diverse contexts.</a:t>
          </a:r>
          <a:endParaRPr lang="en-US" dirty="0"/>
        </a:p>
      </dgm:t>
    </dgm:pt>
    <dgm:pt modelId="{39C75EAC-EA04-4F23-96E8-0A1240FBF290}" type="parTrans" cxnId="{A6876E71-31AA-472C-8F1A-23648F7876BB}">
      <dgm:prSet/>
      <dgm:spPr/>
      <dgm:t>
        <a:bodyPr/>
        <a:lstStyle/>
        <a:p>
          <a:endParaRPr lang="en-US"/>
        </a:p>
      </dgm:t>
    </dgm:pt>
    <dgm:pt modelId="{D7B56E36-CF0B-4AB7-90C6-81CD7686ADEA}" type="sibTrans" cxnId="{A6876E71-31AA-472C-8F1A-23648F7876BB}">
      <dgm:prSet/>
      <dgm:spPr/>
      <dgm:t>
        <a:bodyPr/>
        <a:lstStyle/>
        <a:p>
          <a:endParaRPr lang="en-US"/>
        </a:p>
      </dgm:t>
    </dgm:pt>
    <dgm:pt modelId="{35E14914-6FF7-48B5-8E72-558219103C48}">
      <dgm:prSet/>
      <dgm:spPr/>
      <dgm:t>
        <a:bodyPr/>
        <a:lstStyle/>
        <a:p>
          <a:r>
            <a:rPr lang="en-GB" b="1" dirty="0"/>
            <a:t>Multimodal Fusion: </a:t>
          </a:r>
          <a:r>
            <a:rPr lang="en-GB" dirty="0"/>
            <a:t>Combine data for richer results.</a:t>
          </a:r>
          <a:endParaRPr lang="en-US" dirty="0"/>
        </a:p>
      </dgm:t>
    </dgm:pt>
    <dgm:pt modelId="{642A2784-3854-453C-9BA7-7312E7080476}" type="parTrans" cxnId="{8CC3347C-FB75-4197-ADAF-B25013875AB3}">
      <dgm:prSet/>
      <dgm:spPr/>
      <dgm:t>
        <a:bodyPr/>
        <a:lstStyle/>
        <a:p>
          <a:endParaRPr lang="en-US"/>
        </a:p>
      </dgm:t>
    </dgm:pt>
    <dgm:pt modelId="{93A78FF4-B34C-4B9F-BF5C-ADA02ED46A58}" type="sibTrans" cxnId="{8CC3347C-FB75-4197-ADAF-B25013875AB3}">
      <dgm:prSet/>
      <dgm:spPr/>
      <dgm:t>
        <a:bodyPr/>
        <a:lstStyle/>
        <a:p>
          <a:endParaRPr lang="en-US"/>
        </a:p>
      </dgm:t>
    </dgm:pt>
    <dgm:pt modelId="{EEBCCFBB-C09C-437B-A0E2-60ACBF44AFC8}">
      <dgm:prSet/>
      <dgm:spPr/>
      <dgm:t>
        <a:bodyPr/>
        <a:lstStyle/>
        <a:p>
          <a:r>
            <a:rPr lang="en-GB" b="1" dirty="0"/>
            <a:t>Expanded Applications: </a:t>
          </a:r>
          <a:r>
            <a:rPr lang="en-GB" dirty="0"/>
            <a:t>Utilize in VR and education for personalized experiences.</a:t>
          </a:r>
          <a:endParaRPr lang="en-US" dirty="0"/>
        </a:p>
      </dgm:t>
    </dgm:pt>
    <dgm:pt modelId="{A43388E3-ECE6-4E1F-9196-F44261FCA768}" type="parTrans" cxnId="{3DB15377-05E6-4309-8268-156C3B6A5F69}">
      <dgm:prSet/>
      <dgm:spPr/>
      <dgm:t>
        <a:bodyPr/>
        <a:lstStyle/>
        <a:p>
          <a:endParaRPr lang="en-US"/>
        </a:p>
      </dgm:t>
    </dgm:pt>
    <dgm:pt modelId="{E5DCC9C6-8FEC-42C9-97D9-20F47708592A}" type="sibTrans" cxnId="{3DB15377-05E6-4309-8268-156C3B6A5F69}">
      <dgm:prSet/>
      <dgm:spPr/>
      <dgm:t>
        <a:bodyPr/>
        <a:lstStyle/>
        <a:p>
          <a:endParaRPr lang="en-US"/>
        </a:p>
      </dgm:t>
    </dgm:pt>
    <dgm:pt modelId="{0E5F8C9B-90B1-4024-9EA6-B25F1037EBFF}">
      <dgm:prSet/>
      <dgm:spPr/>
      <dgm:t>
        <a:bodyPr/>
        <a:lstStyle/>
        <a:p>
          <a:r>
            <a:rPr lang="en-GB" b="1" dirty="0"/>
            <a:t>Innovation</a:t>
          </a:r>
          <a:r>
            <a:rPr lang="en-GB" dirty="0"/>
            <a:t>: Embrace interdisciplinary approaches for continuous improvement.</a:t>
          </a:r>
          <a:endParaRPr lang="en-US" dirty="0"/>
        </a:p>
      </dgm:t>
    </dgm:pt>
    <dgm:pt modelId="{4D03FCC8-9481-42FB-B015-63A7C243008C}" type="parTrans" cxnId="{94E3899C-3986-4FE7-AA40-7F7453A1353E}">
      <dgm:prSet/>
      <dgm:spPr/>
      <dgm:t>
        <a:bodyPr/>
        <a:lstStyle/>
        <a:p>
          <a:endParaRPr lang="en-US"/>
        </a:p>
      </dgm:t>
    </dgm:pt>
    <dgm:pt modelId="{6E6D11A2-2E90-4D66-A525-93AAC1BF0259}" type="sibTrans" cxnId="{94E3899C-3986-4FE7-AA40-7F7453A1353E}">
      <dgm:prSet/>
      <dgm:spPr/>
      <dgm:t>
        <a:bodyPr/>
        <a:lstStyle/>
        <a:p>
          <a:endParaRPr lang="en-US"/>
        </a:p>
      </dgm:t>
    </dgm:pt>
    <dgm:pt modelId="{D6723D04-3B5E-4D0D-A3EE-D0E6D45D02CD}" type="pres">
      <dgm:prSet presAssocID="{3A1C9B14-99B7-4B14-9EBD-97F0795A9C08}" presName="root" presStyleCnt="0">
        <dgm:presLayoutVars>
          <dgm:dir/>
          <dgm:resizeHandles val="exact"/>
        </dgm:presLayoutVars>
      </dgm:prSet>
      <dgm:spPr/>
    </dgm:pt>
    <dgm:pt modelId="{C3C37337-944B-4B1C-98C9-5233749C901B}" type="pres">
      <dgm:prSet presAssocID="{A7D06E97-DBF6-4710-B850-3E6709CC8F49}" presName="compNode" presStyleCnt="0"/>
      <dgm:spPr/>
    </dgm:pt>
    <dgm:pt modelId="{0A42E243-F2F2-4BE1-9CEF-B9C5E1C5AA30}" type="pres">
      <dgm:prSet presAssocID="{A7D06E97-DBF6-4710-B850-3E6709CC8F4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FA0F115-DFAF-4F29-B314-2BF6518E5CA0}" type="pres">
      <dgm:prSet presAssocID="{A7D06E97-DBF6-4710-B850-3E6709CC8F49}" presName="spaceRect" presStyleCnt="0"/>
      <dgm:spPr/>
    </dgm:pt>
    <dgm:pt modelId="{1D7E0017-9BE3-4324-AF55-F8FF8AC5CC75}" type="pres">
      <dgm:prSet presAssocID="{A7D06E97-DBF6-4710-B850-3E6709CC8F49}" presName="textRect" presStyleLbl="revTx" presStyleIdx="0" presStyleCnt="6">
        <dgm:presLayoutVars>
          <dgm:chMax val="1"/>
          <dgm:chPref val="1"/>
        </dgm:presLayoutVars>
      </dgm:prSet>
      <dgm:spPr/>
    </dgm:pt>
    <dgm:pt modelId="{B3B636D4-717F-4232-98BE-F2C5EB5AC479}" type="pres">
      <dgm:prSet presAssocID="{5D34DB4E-5BC9-465C-8518-310248F86EF6}" presName="sibTrans" presStyleCnt="0"/>
      <dgm:spPr/>
    </dgm:pt>
    <dgm:pt modelId="{26DAD103-073A-431C-A2C1-B086F49F5D75}" type="pres">
      <dgm:prSet presAssocID="{2619F296-F7D5-47C7-8EEA-FC00B7BD2714}" presName="compNode" presStyleCnt="0"/>
      <dgm:spPr/>
    </dgm:pt>
    <dgm:pt modelId="{335AAAAA-0A20-44DA-9C55-78324AA82CAF}" type="pres">
      <dgm:prSet presAssocID="{2619F296-F7D5-47C7-8EEA-FC00B7BD271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4DF555CE-B12B-4B00-9A98-8691AA4DF63D}" type="pres">
      <dgm:prSet presAssocID="{2619F296-F7D5-47C7-8EEA-FC00B7BD2714}" presName="spaceRect" presStyleCnt="0"/>
      <dgm:spPr/>
    </dgm:pt>
    <dgm:pt modelId="{5E9D3D26-7319-40B6-9CC3-1C33A3CAC907}" type="pres">
      <dgm:prSet presAssocID="{2619F296-F7D5-47C7-8EEA-FC00B7BD2714}" presName="textRect" presStyleLbl="revTx" presStyleIdx="1" presStyleCnt="6">
        <dgm:presLayoutVars>
          <dgm:chMax val="1"/>
          <dgm:chPref val="1"/>
        </dgm:presLayoutVars>
      </dgm:prSet>
      <dgm:spPr/>
    </dgm:pt>
    <dgm:pt modelId="{70637794-7589-4C45-9CA4-4407878F78CC}" type="pres">
      <dgm:prSet presAssocID="{EAAD1965-1CB7-4572-B8FA-6690E211CFE0}" presName="sibTrans" presStyleCnt="0"/>
      <dgm:spPr/>
    </dgm:pt>
    <dgm:pt modelId="{080439A1-B96C-46A2-A1CA-163275A0FF3A}" type="pres">
      <dgm:prSet presAssocID="{89F21AB2-5769-452E-83FA-032EA7999DD7}" presName="compNode" presStyleCnt="0"/>
      <dgm:spPr/>
    </dgm:pt>
    <dgm:pt modelId="{8BAF722D-2F13-42DF-8FE5-C6D1C3E702DF}" type="pres">
      <dgm:prSet presAssocID="{89F21AB2-5769-452E-83FA-032EA7999DD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AF5AD8BD-2396-4F7F-8A67-19DD7DF92EB7}" type="pres">
      <dgm:prSet presAssocID="{89F21AB2-5769-452E-83FA-032EA7999DD7}" presName="spaceRect" presStyleCnt="0"/>
      <dgm:spPr/>
    </dgm:pt>
    <dgm:pt modelId="{962675EF-7A7C-4CDA-809E-0BA8C798A778}" type="pres">
      <dgm:prSet presAssocID="{89F21AB2-5769-452E-83FA-032EA7999DD7}" presName="textRect" presStyleLbl="revTx" presStyleIdx="2" presStyleCnt="6">
        <dgm:presLayoutVars>
          <dgm:chMax val="1"/>
          <dgm:chPref val="1"/>
        </dgm:presLayoutVars>
      </dgm:prSet>
      <dgm:spPr/>
    </dgm:pt>
    <dgm:pt modelId="{A19CD1BD-F534-45F9-84A0-8A77571E1D69}" type="pres">
      <dgm:prSet presAssocID="{D7B56E36-CF0B-4AB7-90C6-81CD7686ADEA}" presName="sibTrans" presStyleCnt="0"/>
      <dgm:spPr/>
    </dgm:pt>
    <dgm:pt modelId="{E59763DD-C661-4A06-9550-F51953086E23}" type="pres">
      <dgm:prSet presAssocID="{35E14914-6FF7-48B5-8E72-558219103C48}" presName="compNode" presStyleCnt="0"/>
      <dgm:spPr/>
    </dgm:pt>
    <dgm:pt modelId="{5080E9F4-E001-402C-B436-9AD3061F3C60}" type="pres">
      <dgm:prSet presAssocID="{35E14914-6FF7-48B5-8E72-558219103C4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B9FDCCD3-C53F-422A-B54B-B39885990E53}" type="pres">
      <dgm:prSet presAssocID="{35E14914-6FF7-48B5-8E72-558219103C48}" presName="spaceRect" presStyleCnt="0"/>
      <dgm:spPr/>
    </dgm:pt>
    <dgm:pt modelId="{903516E1-2EB5-4935-91E2-40517CB0C8F3}" type="pres">
      <dgm:prSet presAssocID="{35E14914-6FF7-48B5-8E72-558219103C48}" presName="textRect" presStyleLbl="revTx" presStyleIdx="3" presStyleCnt="6">
        <dgm:presLayoutVars>
          <dgm:chMax val="1"/>
          <dgm:chPref val="1"/>
        </dgm:presLayoutVars>
      </dgm:prSet>
      <dgm:spPr/>
    </dgm:pt>
    <dgm:pt modelId="{2B9CB396-4B6E-488B-A417-A25F82490C2A}" type="pres">
      <dgm:prSet presAssocID="{93A78FF4-B34C-4B9F-BF5C-ADA02ED46A58}" presName="sibTrans" presStyleCnt="0"/>
      <dgm:spPr/>
    </dgm:pt>
    <dgm:pt modelId="{1A6DADC2-1645-492D-93E2-A163A78773FC}" type="pres">
      <dgm:prSet presAssocID="{EEBCCFBB-C09C-437B-A0E2-60ACBF44AFC8}" presName="compNode" presStyleCnt="0"/>
      <dgm:spPr/>
    </dgm:pt>
    <dgm:pt modelId="{0680B990-DF53-43DB-B0EE-1D27F7F92DDE}" type="pres">
      <dgm:prSet presAssocID="{EEBCCFBB-C09C-437B-A0E2-60ACBF44AF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rtual RealityHeadset"/>
        </a:ext>
      </dgm:extLst>
    </dgm:pt>
    <dgm:pt modelId="{7DA09F56-FFF6-48FE-A779-5222CC327822}" type="pres">
      <dgm:prSet presAssocID="{EEBCCFBB-C09C-437B-A0E2-60ACBF44AFC8}" presName="spaceRect" presStyleCnt="0"/>
      <dgm:spPr/>
    </dgm:pt>
    <dgm:pt modelId="{FF080526-A67D-4E59-9555-94E0C97ABF8E}" type="pres">
      <dgm:prSet presAssocID="{EEBCCFBB-C09C-437B-A0E2-60ACBF44AFC8}" presName="textRect" presStyleLbl="revTx" presStyleIdx="4" presStyleCnt="6">
        <dgm:presLayoutVars>
          <dgm:chMax val="1"/>
          <dgm:chPref val="1"/>
        </dgm:presLayoutVars>
      </dgm:prSet>
      <dgm:spPr/>
    </dgm:pt>
    <dgm:pt modelId="{9B592724-B3C7-4FB7-81C8-006E69584503}" type="pres">
      <dgm:prSet presAssocID="{E5DCC9C6-8FEC-42C9-97D9-20F47708592A}" presName="sibTrans" presStyleCnt="0"/>
      <dgm:spPr/>
    </dgm:pt>
    <dgm:pt modelId="{899DF4DF-97E4-42B6-9F88-93C0AB2E7F97}" type="pres">
      <dgm:prSet presAssocID="{0E5F8C9B-90B1-4024-9EA6-B25F1037EBFF}" presName="compNode" presStyleCnt="0"/>
      <dgm:spPr/>
    </dgm:pt>
    <dgm:pt modelId="{6632987C-8C93-4FEF-AF05-E41F87B142CC}" type="pres">
      <dgm:prSet presAssocID="{0E5F8C9B-90B1-4024-9EA6-B25F1037EBF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siness Growth"/>
        </a:ext>
      </dgm:extLst>
    </dgm:pt>
    <dgm:pt modelId="{5C922C61-422D-4A2A-A3D3-935B4332CCC9}" type="pres">
      <dgm:prSet presAssocID="{0E5F8C9B-90B1-4024-9EA6-B25F1037EBFF}" presName="spaceRect" presStyleCnt="0"/>
      <dgm:spPr/>
    </dgm:pt>
    <dgm:pt modelId="{F5F08062-8DBA-4D01-B012-E9491ED8CB2E}" type="pres">
      <dgm:prSet presAssocID="{0E5F8C9B-90B1-4024-9EA6-B25F1037EBFF}" presName="textRect" presStyleLbl="revTx" presStyleIdx="5" presStyleCnt="6">
        <dgm:presLayoutVars>
          <dgm:chMax val="1"/>
          <dgm:chPref val="1"/>
        </dgm:presLayoutVars>
      </dgm:prSet>
      <dgm:spPr/>
    </dgm:pt>
  </dgm:ptLst>
  <dgm:cxnLst>
    <dgm:cxn modelId="{41714406-44D5-447F-AC57-6B48EA0EAEFA}" type="presOf" srcId="{EEBCCFBB-C09C-437B-A0E2-60ACBF44AFC8}" destId="{FF080526-A67D-4E59-9555-94E0C97ABF8E}" srcOrd="0" destOrd="0" presId="urn:microsoft.com/office/officeart/2018/2/layout/IconLabelList"/>
    <dgm:cxn modelId="{0A84C91B-328A-4300-8FF7-9970F6A8023B}" type="presOf" srcId="{35E14914-6FF7-48B5-8E72-558219103C48}" destId="{903516E1-2EB5-4935-91E2-40517CB0C8F3}" srcOrd="0" destOrd="0" presId="urn:microsoft.com/office/officeart/2018/2/layout/IconLabelList"/>
    <dgm:cxn modelId="{D5E9C91F-3058-4B4A-8C94-1184C677CD72}" type="presOf" srcId="{2619F296-F7D5-47C7-8EEA-FC00B7BD2714}" destId="{5E9D3D26-7319-40B6-9CC3-1C33A3CAC907}" srcOrd="0" destOrd="0" presId="urn:microsoft.com/office/officeart/2018/2/layout/IconLabelList"/>
    <dgm:cxn modelId="{CBFF7B67-09D2-41EF-B8B8-F26A168A2BBA}" type="presOf" srcId="{89F21AB2-5769-452E-83FA-032EA7999DD7}" destId="{962675EF-7A7C-4CDA-809E-0BA8C798A778}" srcOrd="0" destOrd="0" presId="urn:microsoft.com/office/officeart/2018/2/layout/IconLabelList"/>
    <dgm:cxn modelId="{32887A4D-5032-4581-A51A-4D75D3D6452C}" srcId="{3A1C9B14-99B7-4B14-9EBD-97F0795A9C08}" destId="{2619F296-F7D5-47C7-8EEA-FC00B7BD2714}" srcOrd="1" destOrd="0" parTransId="{C89711A0-A386-4E96-923D-5BDFE0FF0A1B}" sibTransId="{EAAD1965-1CB7-4572-B8FA-6690E211CFE0}"/>
    <dgm:cxn modelId="{A6876E71-31AA-472C-8F1A-23648F7876BB}" srcId="{3A1C9B14-99B7-4B14-9EBD-97F0795A9C08}" destId="{89F21AB2-5769-452E-83FA-032EA7999DD7}" srcOrd="2" destOrd="0" parTransId="{39C75EAC-EA04-4F23-96E8-0A1240FBF290}" sibTransId="{D7B56E36-CF0B-4AB7-90C6-81CD7686ADEA}"/>
    <dgm:cxn modelId="{3DB15377-05E6-4309-8268-156C3B6A5F69}" srcId="{3A1C9B14-99B7-4B14-9EBD-97F0795A9C08}" destId="{EEBCCFBB-C09C-437B-A0E2-60ACBF44AFC8}" srcOrd="4" destOrd="0" parTransId="{A43388E3-ECE6-4E1F-9196-F44261FCA768}" sibTransId="{E5DCC9C6-8FEC-42C9-97D9-20F47708592A}"/>
    <dgm:cxn modelId="{8CC3347C-FB75-4197-ADAF-B25013875AB3}" srcId="{3A1C9B14-99B7-4B14-9EBD-97F0795A9C08}" destId="{35E14914-6FF7-48B5-8E72-558219103C48}" srcOrd="3" destOrd="0" parTransId="{642A2784-3854-453C-9BA7-7312E7080476}" sibTransId="{93A78FF4-B34C-4B9F-BF5C-ADA02ED46A58}"/>
    <dgm:cxn modelId="{94E3899C-3986-4FE7-AA40-7F7453A1353E}" srcId="{3A1C9B14-99B7-4B14-9EBD-97F0795A9C08}" destId="{0E5F8C9B-90B1-4024-9EA6-B25F1037EBFF}" srcOrd="5" destOrd="0" parTransId="{4D03FCC8-9481-42FB-B015-63A7C243008C}" sibTransId="{6E6D11A2-2E90-4D66-A525-93AAC1BF0259}"/>
    <dgm:cxn modelId="{938857A3-35EF-49B1-8B09-97C01EEE8FFC}" srcId="{3A1C9B14-99B7-4B14-9EBD-97F0795A9C08}" destId="{A7D06E97-DBF6-4710-B850-3E6709CC8F49}" srcOrd="0" destOrd="0" parTransId="{BDB031C4-22A5-4E20-BB7F-85AAAECA3A86}" sibTransId="{5D34DB4E-5BC9-465C-8518-310248F86EF6}"/>
    <dgm:cxn modelId="{ABACEEAE-DD02-4901-8D53-E459EA266A4D}" type="presOf" srcId="{3A1C9B14-99B7-4B14-9EBD-97F0795A9C08}" destId="{D6723D04-3B5E-4D0D-A3EE-D0E6D45D02CD}" srcOrd="0" destOrd="0" presId="urn:microsoft.com/office/officeart/2018/2/layout/IconLabelList"/>
    <dgm:cxn modelId="{9E7552EC-9804-40CF-8709-0FD45D136B74}" type="presOf" srcId="{0E5F8C9B-90B1-4024-9EA6-B25F1037EBFF}" destId="{F5F08062-8DBA-4D01-B012-E9491ED8CB2E}" srcOrd="0" destOrd="0" presId="urn:microsoft.com/office/officeart/2018/2/layout/IconLabelList"/>
    <dgm:cxn modelId="{0DE05DFF-DC7E-4DF1-9DDF-B8E652AACACC}" type="presOf" srcId="{A7D06E97-DBF6-4710-B850-3E6709CC8F49}" destId="{1D7E0017-9BE3-4324-AF55-F8FF8AC5CC75}" srcOrd="0" destOrd="0" presId="urn:microsoft.com/office/officeart/2018/2/layout/IconLabelList"/>
    <dgm:cxn modelId="{9D6415D9-9ED4-400B-A639-822F3237EBDC}" type="presParOf" srcId="{D6723D04-3B5E-4D0D-A3EE-D0E6D45D02CD}" destId="{C3C37337-944B-4B1C-98C9-5233749C901B}" srcOrd="0" destOrd="0" presId="urn:microsoft.com/office/officeart/2018/2/layout/IconLabelList"/>
    <dgm:cxn modelId="{7FD25297-9260-4E95-8D45-738391286B0C}" type="presParOf" srcId="{C3C37337-944B-4B1C-98C9-5233749C901B}" destId="{0A42E243-F2F2-4BE1-9CEF-B9C5E1C5AA30}" srcOrd="0" destOrd="0" presId="urn:microsoft.com/office/officeart/2018/2/layout/IconLabelList"/>
    <dgm:cxn modelId="{FD90AB5F-FC6D-4988-B364-835AD73DC7A0}" type="presParOf" srcId="{C3C37337-944B-4B1C-98C9-5233749C901B}" destId="{BFA0F115-DFAF-4F29-B314-2BF6518E5CA0}" srcOrd="1" destOrd="0" presId="urn:microsoft.com/office/officeart/2018/2/layout/IconLabelList"/>
    <dgm:cxn modelId="{9C586058-0BB8-426D-B7E0-85854920D24A}" type="presParOf" srcId="{C3C37337-944B-4B1C-98C9-5233749C901B}" destId="{1D7E0017-9BE3-4324-AF55-F8FF8AC5CC75}" srcOrd="2" destOrd="0" presId="urn:microsoft.com/office/officeart/2018/2/layout/IconLabelList"/>
    <dgm:cxn modelId="{26BDB812-9338-43DE-BC51-AD748F7AF217}" type="presParOf" srcId="{D6723D04-3B5E-4D0D-A3EE-D0E6D45D02CD}" destId="{B3B636D4-717F-4232-98BE-F2C5EB5AC479}" srcOrd="1" destOrd="0" presId="urn:microsoft.com/office/officeart/2018/2/layout/IconLabelList"/>
    <dgm:cxn modelId="{B537E801-8FBE-42DD-B5D7-CD7039195464}" type="presParOf" srcId="{D6723D04-3B5E-4D0D-A3EE-D0E6D45D02CD}" destId="{26DAD103-073A-431C-A2C1-B086F49F5D75}" srcOrd="2" destOrd="0" presId="urn:microsoft.com/office/officeart/2018/2/layout/IconLabelList"/>
    <dgm:cxn modelId="{23CB8A8D-BA8C-4470-979C-D70FBA2AF208}" type="presParOf" srcId="{26DAD103-073A-431C-A2C1-B086F49F5D75}" destId="{335AAAAA-0A20-44DA-9C55-78324AA82CAF}" srcOrd="0" destOrd="0" presId="urn:microsoft.com/office/officeart/2018/2/layout/IconLabelList"/>
    <dgm:cxn modelId="{1DF6B14B-064B-40C5-94EB-30E203B123A2}" type="presParOf" srcId="{26DAD103-073A-431C-A2C1-B086F49F5D75}" destId="{4DF555CE-B12B-4B00-9A98-8691AA4DF63D}" srcOrd="1" destOrd="0" presId="urn:microsoft.com/office/officeart/2018/2/layout/IconLabelList"/>
    <dgm:cxn modelId="{9A6A6646-ADB2-4404-9C1A-CE82E5D7EC6F}" type="presParOf" srcId="{26DAD103-073A-431C-A2C1-B086F49F5D75}" destId="{5E9D3D26-7319-40B6-9CC3-1C33A3CAC907}" srcOrd="2" destOrd="0" presId="urn:microsoft.com/office/officeart/2018/2/layout/IconLabelList"/>
    <dgm:cxn modelId="{6EFE53D3-0730-4B39-BA11-86A3EAA287F0}" type="presParOf" srcId="{D6723D04-3B5E-4D0D-A3EE-D0E6D45D02CD}" destId="{70637794-7589-4C45-9CA4-4407878F78CC}" srcOrd="3" destOrd="0" presId="urn:microsoft.com/office/officeart/2018/2/layout/IconLabelList"/>
    <dgm:cxn modelId="{AAA1BD33-B8F8-490B-BA1D-C995FD6A350A}" type="presParOf" srcId="{D6723D04-3B5E-4D0D-A3EE-D0E6D45D02CD}" destId="{080439A1-B96C-46A2-A1CA-163275A0FF3A}" srcOrd="4" destOrd="0" presId="urn:microsoft.com/office/officeart/2018/2/layout/IconLabelList"/>
    <dgm:cxn modelId="{6ACE9B34-E312-4E79-9B67-C9B3F7D6B779}" type="presParOf" srcId="{080439A1-B96C-46A2-A1CA-163275A0FF3A}" destId="{8BAF722D-2F13-42DF-8FE5-C6D1C3E702DF}" srcOrd="0" destOrd="0" presId="urn:microsoft.com/office/officeart/2018/2/layout/IconLabelList"/>
    <dgm:cxn modelId="{AAD8573E-5FA9-4AC2-8C72-39238B9DB1F1}" type="presParOf" srcId="{080439A1-B96C-46A2-A1CA-163275A0FF3A}" destId="{AF5AD8BD-2396-4F7F-8A67-19DD7DF92EB7}" srcOrd="1" destOrd="0" presId="urn:microsoft.com/office/officeart/2018/2/layout/IconLabelList"/>
    <dgm:cxn modelId="{8671AC98-47B9-4897-8F4B-F626283E09F7}" type="presParOf" srcId="{080439A1-B96C-46A2-A1CA-163275A0FF3A}" destId="{962675EF-7A7C-4CDA-809E-0BA8C798A778}" srcOrd="2" destOrd="0" presId="urn:microsoft.com/office/officeart/2018/2/layout/IconLabelList"/>
    <dgm:cxn modelId="{BE098499-DB0F-415B-B259-2F2CC947F3B1}" type="presParOf" srcId="{D6723D04-3B5E-4D0D-A3EE-D0E6D45D02CD}" destId="{A19CD1BD-F534-45F9-84A0-8A77571E1D69}" srcOrd="5" destOrd="0" presId="urn:microsoft.com/office/officeart/2018/2/layout/IconLabelList"/>
    <dgm:cxn modelId="{22AE8869-6E37-4033-B6E3-88648C3F1C15}" type="presParOf" srcId="{D6723D04-3B5E-4D0D-A3EE-D0E6D45D02CD}" destId="{E59763DD-C661-4A06-9550-F51953086E23}" srcOrd="6" destOrd="0" presId="urn:microsoft.com/office/officeart/2018/2/layout/IconLabelList"/>
    <dgm:cxn modelId="{DA1317AB-5ADC-4A77-9BC7-E6358214BD43}" type="presParOf" srcId="{E59763DD-C661-4A06-9550-F51953086E23}" destId="{5080E9F4-E001-402C-B436-9AD3061F3C60}" srcOrd="0" destOrd="0" presId="urn:microsoft.com/office/officeart/2018/2/layout/IconLabelList"/>
    <dgm:cxn modelId="{6C8E25DD-77A3-4DEC-A5FB-29AC53462BC1}" type="presParOf" srcId="{E59763DD-C661-4A06-9550-F51953086E23}" destId="{B9FDCCD3-C53F-422A-B54B-B39885990E53}" srcOrd="1" destOrd="0" presId="urn:microsoft.com/office/officeart/2018/2/layout/IconLabelList"/>
    <dgm:cxn modelId="{1CC296F4-6D62-41B1-87CD-FA1387119E78}" type="presParOf" srcId="{E59763DD-C661-4A06-9550-F51953086E23}" destId="{903516E1-2EB5-4935-91E2-40517CB0C8F3}" srcOrd="2" destOrd="0" presId="urn:microsoft.com/office/officeart/2018/2/layout/IconLabelList"/>
    <dgm:cxn modelId="{34D4D0EE-C2A1-4407-8918-23AE0BE683C2}" type="presParOf" srcId="{D6723D04-3B5E-4D0D-A3EE-D0E6D45D02CD}" destId="{2B9CB396-4B6E-488B-A417-A25F82490C2A}" srcOrd="7" destOrd="0" presId="urn:microsoft.com/office/officeart/2018/2/layout/IconLabelList"/>
    <dgm:cxn modelId="{78F7FEFB-4294-4DC4-A2CC-5BAB670A531B}" type="presParOf" srcId="{D6723D04-3B5E-4D0D-A3EE-D0E6D45D02CD}" destId="{1A6DADC2-1645-492D-93E2-A163A78773FC}" srcOrd="8" destOrd="0" presId="urn:microsoft.com/office/officeart/2018/2/layout/IconLabelList"/>
    <dgm:cxn modelId="{DAF46E07-4542-4587-9A8B-4100B94D1FC1}" type="presParOf" srcId="{1A6DADC2-1645-492D-93E2-A163A78773FC}" destId="{0680B990-DF53-43DB-B0EE-1D27F7F92DDE}" srcOrd="0" destOrd="0" presId="urn:microsoft.com/office/officeart/2018/2/layout/IconLabelList"/>
    <dgm:cxn modelId="{19676C44-6FFD-4913-BF78-ED911762D30D}" type="presParOf" srcId="{1A6DADC2-1645-492D-93E2-A163A78773FC}" destId="{7DA09F56-FFF6-48FE-A779-5222CC327822}" srcOrd="1" destOrd="0" presId="urn:microsoft.com/office/officeart/2018/2/layout/IconLabelList"/>
    <dgm:cxn modelId="{5A4D12BB-B100-4F3E-8F23-5204D357A4A1}" type="presParOf" srcId="{1A6DADC2-1645-492D-93E2-A163A78773FC}" destId="{FF080526-A67D-4E59-9555-94E0C97ABF8E}" srcOrd="2" destOrd="0" presId="urn:microsoft.com/office/officeart/2018/2/layout/IconLabelList"/>
    <dgm:cxn modelId="{9DA471B5-8825-4A0D-863C-233C03FFFF31}" type="presParOf" srcId="{D6723D04-3B5E-4D0D-A3EE-D0E6D45D02CD}" destId="{9B592724-B3C7-4FB7-81C8-006E69584503}" srcOrd="9" destOrd="0" presId="urn:microsoft.com/office/officeart/2018/2/layout/IconLabelList"/>
    <dgm:cxn modelId="{5170B0BF-BA48-41E3-B7F0-E341158EAC1A}" type="presParOf" srcId="{D6723D04-3B5E-4D0D-A3EE-D0E6D45D02CD}" destId="{899DF4DF-97E4-42B6-9F88-93C0AB2E7F97}" srcOrd="10" destOrd="0" presId="urn:microsoft.com/office/officeart/2018/2/layout/IconLabelList"/>
    <dgm:cxn modelId="{36E3E97F-8F71-485C-AB6D-4E8B94066A9A}" type="presParOf" srcId="{899DF4DF-97E4-42B6-9F88-93C0AB2E7F97}" destId="{6632987C-8C93-4FEF-AF05-E41F87B142CC}" srcOrd="0" destOrd="0" presId="urn:microsoft.com/office/officeart/2018/2/layout/IconLabelList"/>
    <dgm:cxn modelId="{3F7D9ED7-FFF3-4DCE-A8BC-FAFC4CC03F5D}" type="presParOf" srcId="{899DF4DF-97E4-42B6-9F88-93C0AB2E7F97}" destId="{5C922C61-422D-4A2A-A3D3-935B4332CCC9}" srcOrd="1" destOrd="0" presId="urn:microsoft.com/office/officeart/2018/2/layout/IconLabelList"/>
    <dgm:cxn modelId="{1D8CB652-0735-45AC-8FF9-A7BEC3FBDF59}" type="presParOf" srcId="{899DF4DF-97E4-42B6-9F88-93C0AB2E7F97}" destId="{F5F08062-8DBA-4D01-B012-E9491ED8CB2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249D5-BA8E-4ABD-A074-AFBE57027673}">
      <dsp:nvSpPr>
        <dsp:cNvPr id="0" name=""/>
        <dsp:cNvSpPr/>
      </dsp:nvSpPr>
      <dsp:spPr>
        <a:xfrm>
          <a:off x="78581"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Emotions and personality traits are complex, making accurate interpretation challenging.</a:t>
          </a:r>
          <a:endParaRPr lang="en-US" sz="2300" kern="1200" dirty="0"/>
        </a:p>
      </dsp:txBody>
      <dsp:txXfrm>
        <a:off x="78581" y="491"/>
        <a:ext cx="3094136" cy="1856482"/>
      </dsp:txXfrm>
    </dsp:sp>
    <dsp:sp modelId="{BC2DEE0B-6B41-45B4-9FA5-6DF5E6C3DF23}">
      <dsp:nvSpPr>
        <dsp:cNvPr id="0" name=""/>
        <dsp:cNvSpPr/>
      </dsp:nvSpPr>
      <dsp:spPr>
        <a:xfrm>
          <a:off x="3482131"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Traditional methods are subjective and inefficient.</a:t>
          </a:r>
          <a:endParaRPr lang="en-US" sz="2300" kern="1200"/>
        </a:p>
      </dsp:txBody>
      <dsp:txXfrm>
        <a:off x="3482131" y="491"/>
        <a:ext cx="3094136" cy="1856482"/>
      </dsp:txXfrm>
    </dsp:sp>
    <dsp:sp modelId="{E41D1728-669E-4C76-BB91-AF81B6E716C9}">
      <dsp:nvSpPr>
        <dsp:cNvPr id="0" name=""/>
        <dsp:cNvSpPr/>
      </dsp:nvSpPr>
      <dsp:spPr>
        <a:xfrm>
          <a:off x="6885682"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Current solutions focus on single modalities, ignoring holistic communication cues.</a:t>
          </a:r>
          <a:endParaRPr lang="en-US" sz="2300" kern="1200" dirty="0"/>
        </a:p>
      </dsp:txBody>
      <dsp:txXfrm>
        <a:off x="6885682" y="491"/>
        <a:ext cx="3094136" cy="1856482"/>
      </dsp:txXfrm>
    </dsp:sp>
    <dsp:sp modelId="{4EDDAAB2-9A06-4981-9F5E-172EE0F53259}">
      <dsp:nvSpPr>
        <dsp:cNvPr id="0" name=""/>
        <dsp:cNvSpPr/>
      </dsp:nvSpPr>
      <dsp:spPr>
        <a:xfrm>
          <a:off x="78581"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Fragmented approaches hinder accurate interpretation of complex emotions.</a:t>
          </a:r>
          <a:endParaRPr lang="en-US" sz="2300" kern="1200" dirty="0"/>
        </a:p>
      </dsp:txBody>
      <dsp:txXfrm>
        <a:off x="78581" y="2166386"/>
        <a:ext cx="3094136" cy="1856482"/>
      </dsp:txXfrm>
    </dsp:sp>
    <dsp:sp modelId="{0193EBE6-1E60-44CA-B03E-6072C7C68273}">
      <dsp:nvSpPr>
        <dsp:cNvPr id="0" name=""/>
        <dsp:cNvSpPr/>
      </dsp:nvSpPr>
      <dsp:spPr>
        <a:xfrm>
          <a:off x="3482131"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 unified framework leveraging multiple modalities is essential.</a:t>
          </a:r>
          <a:endParaRPr lang="en-US" sz="2300" kern="1200"/>
        </a:p>
      </dsp:txBody>
      <dsp:txXfrm>
        <a:off x="3482131" y="2166386"/>
        <a:ext cx="3094136" cy="1856482"/>
      </dsp:txXfrm>
    </dsp:sp>
    <dsp:sp modelId="{47F0B744-ED91-4050-A66E-77BF30A12562}">
      <dsp:nvSpPr>
        <dsp:cNvPr id="0" name=""/>
        <dsp:cNvSpPr/>
      </dsp:nvSpPr>
      <dsp:spPr>
        <a:xfrm>
          <a:off x="6885682"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This framework would enhance understanding of emotions and enable better communication strategies.</a:t>
          </a:r>
          <a:endParaRPr lang="en-US" sz="2300" kern="1200"/>
        </a:p>
      </dsp:txBody>
      <dsp:txXfrm>
        <a:off x="6885682" y="2166386"/>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30813-2442-4AA6-B939-10879216018C}">
      <dsp:nvSpPr>
        <dsp:cNvPr id="0" name=""/>
        <dsp:cNvSpPr/>
      </dsp:nvSpPr>
      <dsp:spPr>
        <a:xfrm>
          <a:off x="1735199" y="17599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B9126B-3C16-49F0-BFEC-D0D4F008A552}">
      <dsp:nvSpPr>
        <dsp:cNvPr id="0" name=""/>
        <dsp:cNvSpPr/>
      </dsp:nvSpPr>
      <dsp:spPr>
        <a:xfrm>
          <a:off x="331199" y="18356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HARDWARE:</a:t>
          </a:r>
          <a:endParaRPr lang="en-US" sz="3600" kern="1200"/>
        </a:p>
      </dsp:txBody>
      <dsp:txXfrm>
        <a:off x="331199" y="1835659"/>
        <a:ext cx="4320000" cy="648000"/>
      </dsp:txXfrm>
    </dsp:sp>
    <dsp:sp modelId="{F09F11EB-4E4C-480D-AA4A-46414A4833A7}">
      <dsp:nvSpPr>
        <dsp:cNvPr id="0" name=""/>
        <dsp:cNvSpPr/>
      </dsp:nvSpPr>
      <dsp:spPr>
        <a:xfrm>
          <a:off x="331199" y="2552341"/>
          <a:ext cx="4320000" cy="1057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GB" sz="1700" kern="1200"/>
            <a:t>A standard webcam captures face for recognition.</a:t>
          </a:r>
          <a:endParaRPr lang="en-US" sz="1700" kern="1200"/>
        </a:p>
        <a:p>
          <a:pPr marL="0" lvl="0" indent="0" algn="ctr" defTabSz="755650">
            <a:lnSpc>
              <a:spcPct val="90000"/>
            </a:lnSpc>
            <a:spcBef>
              <a:spcPct val="0"/>
            </a:spcBef>
            <a:spcAft>
              <a:spcPct val="35000"/>
            </a:spcAft>
            <a:buNone/>
          </a:pPr>
          <a:r>
            <a:rPr lang="en-GB" sz="1700" kern="1200"/>
            <a:t>microphone interprets voice command to extract features.</a:t>
          </a:r>
          <a:endParaRPr lang="en-US" sz="1700" kern="1200"/>
        </a:p>
      </dsp:txBody>
      <dsp:txXfrm>
        <a:off x="331199" y="2552341"/>
        <a:ext cx="4320000" cy="1057745"/>
      </dsp:txXfrm>
    </dsp:sp>
    <dsp:sp modelId="{967F7D7A-6C04-4E44-8841-AEBCB8E9101D}">
      <dsp:nvSpPr>
        <dsp:cNvPr id="0" name=""/>
        <dsp:cNvSpPr/>
      </dsp:nvSpPr>
      <dsp:spPr>
        <a:xfrm>
          <a:off x="6811200" y="17599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0CAB06-C91F-4B4B-B4A5-DB89C4044188}">
      <dsp:nvSpPr>
        <dsp:cNvPr id="0" name=""/>
        <dsp:cNvSpPr/>
      </dsp:nvSpPr>
      <dsp:spPr>
        <a:xfrm>
          <a:off x="5407199" y="183565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b="1" kern="1200"/>
            <a:t>SOFTWARE:</a:t>
          </a:r>
          <a:endParaRPr lang="en-US" sz="3600" kern="1200"/>
        </a:p>
      </dsp:txBody>
      <dsp:txXfrm>
        <a:off x="5407199" y="1835659"/>
        <a:ext cx="4320000" cy="648000"/>
      </dsp:txXfrm>
    </dsp:sp>
    <dsp:sp modelId="{7D86496F-6660-4015-8B11-B216273C97CC}">
      <dsp:nvSpPr>
        <dsp:cNvPr id="0" name=""/>
        <dsp:cNvSpPr/>
      </dsp:nvSpPr>
      <dsp:spPr>
        <a:xfrm>
          <a:off x="5407199" y="2552341"/>
          <a:ext cx="4320000" cy="1057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Google collab, Kaggle and jupyter notebook</a:t>
          </a:r>
        </a:p>
        <a:p>
          <a:pPr marL="0" lvl="0" indent="0" algn="ctr" defTabSz="755650">
            <a:lnSpc>
              <a:spcPct val="90000"/>
            </a:lnSpc>
            <a:spcBef>
              <a:spcPct val="0"/>
            </a:spcBef>
            <a:spcAft>
              <a:spcPct val="35000"/>
            </a:spcAft>
            <a:buNone/>
          </a:pPr>
          <a:r>
            <a:rPr lang="en-US" sz="1700" kern="1200"/>
            <a:t>Python 3.9</a:t>
          </a:r>
        </a:p>
        <a:p>
          <a:pPr marL="0" lvl="0" indent="0" algn="ctr" defTabSz="755650">
            <a:lnSpc>
              <a:spcPct val="90000"/>
            </a:lnSpc>
            <a:spcBef>
              <a:spcPct val="0"/>
            </a:spcBef>
            <a:spcAft>
              <a:spcPct val="35000"/>
            </a:spcAft>
            <a:buNone/>
          </a:pPr>
          <a:r>
            <a:rPr lang="en-US" sz="1700" kern="1200"/>
            <a:t>OpenCV</a:t>
          </a:r>
        </a:p>
      </dsp:txBody>
      <dsp:txXfrm>
        <a:off x="5407199" y="2552341"/>
        <a:ext cx="4320000" cy="1057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2EAB2-3C7B-4D5B-AB3F-EBBF9F57D731}">
      <dsp:nvSpPr>
        <dsp:cNvPr id="0" name=""/>
        <dsp:cNvSpPr/>
      </dsp:nvSpPr>
      <dsp:spPr>
        <a:xfrm>
          <a:off x="938775" y="885019"/>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BC8D2F-B454-4872-B58A-7A69358E6FD8}">
      <dsp:nvSpPr>
        <dsp:cNvPr id="0" name=""/>
        <dsp:cNvSpPr/>
      </dsp:nvSpPr>
      <dsp:spPr>
        <a:xfrm>
          <a:off x="372805" y="2113560"/>
          <a:ext cx="2058075"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Nuanced Understanding</a:t>
          </a:r>
          <a:r>
            <a:rPr lang="en-GB" sz="1100" kern="1200" dirty="0"/>
            <a:t>: Captures subtle emotional expressions across various modalities.</a:t>
          </a:r>
          <a:endParaRPr lang="en-US" sz="1100" kern="1200" dirty="0"/>
        </a:p>
      </dsp:txBody>
      <dsp:txXfrm>
        <a:off x="372805" y="2113560"/>
        <a:ext cx="2058075" cy="787500"/>
      </dsp:txXfrm>
    </dsp:sp>
    <dsp:sp modelId="{D73EBD1B-5380-4CE3-B1EF-74B8108598FF}">
      <dsp:nvSpPr>
        <dsp:cNvPr id="0" name=""/>
        <dsp:cNvSpPr/>
      </dsp:nvSpPr>
      <dsp:spPr>
        <a:xfrm>
          <a:off x="3357014" y="885019"/>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530295-9C93-4E9A-BC3F-E1222F474BA7}">
      <dsp:nvSpPr>
        <dsp:cNvPr id="0" name=""/>
        <dsp:cNvSpPr/>
      </dsp:nvSpPr>
      <dsp:spPr>
        <a:xfrm>
          <a:off x="2791043" y="2113560"/>
          <a:ext cx="2058075"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Machine Learning Algorithms</a:t>
          </a:r>
          <a:r>
            <a:rPr lang="en-GB" sz="1100" kern="1200" dirty="0"/>
            <a:t>: Utilizes  LSTM, CNNs, and pre-trained models like </a:t>
          </a:r>
          <a:r>
            <a:rPr lang="en-GB" sz="1100" kern="1200" dirty="0" err="1"/>
            <a:t>Xception</a:t>
          </a:r>
          <a:r>
            <a:rPr lang="en-GB" sz="1100" kern="1200" dirty="0"/>
            <a:t> for accurate emotion classification.</a:t>
          </a:r>
          <a:endParaRPr lang="en-US" sz="1100" kern="1200" dirty="0"/>
        </a:p>
      </dsp:txBody>
      <dsp:txXfrm>
        <a:off x="2791043" y="2113560"/>
        <a:ext cx="2058075" cy="787500"/>
      </dsp:txXfrm>
    </dsp:sp>
    <dsp:sp modelId="{402A08A1-9C36-479F-8805-B8081EE62912}">
      <dsp:nvSpPr>
        <dsp:cNvPr id="0" name=""/>
        <dsp:cNvSpPr/>
      </dsp:nvSpPr>
      <dsp:spPr>
        <a:xfrm>
          <a:off x="5775252" y="885019"/>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107C7B-CA8B-4F4C-B2FC-E1286A0CC164}">
      <dsp:nvSpPr>
        <dsp:cNvPr id="0" name=""/>
        <dsp:cNvSpPr/>
      </dsp:nvSpPr>
      <dsp:spPr>
        <a:xfrm>
          <a:off x="5209281" y="2113560"/>
          <a:ext cx="2058075"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Fusion Mechanism: </a:t>
          </a:r>
          <a:r>
            <a:rPr lang="en-GB" sz="1100" kern="1200" dirty="0"/>
            <a:t>Combines outputs from different modules to enhance accuracy and reliability.</a:t>
          </a:r>
          <a:endParaRPr lang="en-US" sz="1100" kern="1200" dirty="0"/>
        </a:p>
      </dsp:txBody>
      <dsp:txXfrm>
        <a:off x="5209281" y="2113560"/>
        <a:ext cx="2058075" cy="787500"/>
      </dsp:txXfrm>
    </dsp:sp>
    <dsp:sp modelId="{4B969FBD-68E9-4D8A-B395-12B11AE6CA60}">
      <dsp:nvSpPr>
        <dsp:cNvPr id="0" name=""/>
        <dsp:cNvSpPr/>
      </dsp:nvSpPr>
      <dsp:spPr>
        <a:xfrm>
          <a:off x="8193490" y="885019"/>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B7067B-710D-4BF1-93ED-50A803007BF5}">
      <dsp:nvSpPr>
        <dsp:cNvPr id="0" name=""/>
        <dsp:cNvSpPr/>
      </dsp:nvSpPr>
      <dsp:spPr>
        <a:xfrm>
          <a:off x="7627519" y="2113560"/>
          <a:ext cx="2058075"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Applications</a:t>
          </a:r>
          <a:r>
            <a:rPr lang="en-GB" sz="1100" kern="1200" dirty="0"/>
            <a:t>: Enables effective communication, personalized services, and tailored interventions in mental health, customer service, and education domains.</a:t>
          </a:r>
          <a:endParaRPr lang="en-US" sz="1100" kern="1200" dirty="0"/>
        </a:p>
      </dsp:txBody>
      <dsp:txXfrm>
        <a:off x="7627519" y="2113560"/>
        <a:ext cx="2058075"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42E243-F2F2-4BE1-9CEF-B9C5E1C5AA30}">
      <dsp:nvSpPr>
        <dsp:cNvPr id="0" name=""/>
        <dsp:cNvSpPr/>
      </dsp:nvSpPr>
      <dsp:spPr>
        <a:xfrm>
          <a:off x="404043" y="1157895"/>
          <a:ext cx="658125" cy="65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7E0017-9BE3-4324-AF55-F8FF8AC5CC75}">
      <dsp:nvSpPr>
        <dsp:cNvPr id="0" name=""/>
        <dsp:cNvSpPr/>
      </dsp:nvSpPr>
      <dsp:spPr>
        <a:xfrm>
          <a:off x="185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ML Model Refinement</a:t>
          </a:r>
          <a:r>
            <a:rPr lang="en-GB" sz="1100" kern="1200" dirty="0"/>
            <a:t>: Enhance accuracy and efficiency through improved models.</a:t>
          </a:r>
          <a:endParaRPr lang="en-US" sz="1100" kern="1200" dirty="0"/>
        </a:p>
      </dsp:txBody>
      <dsp:txXfrm>
        <a:off x="1856" y="2043184"/>
        <a:ext cx="1462500" cy="585000"/>
      </dsp:txXfrm>
    </dsp:sp>
    <dsp:sp modelId="{335AAAAA-0A20-44DA-9C55-78324AA82CAF}">
      <dsp:nvSpPr>
        <dsp:cNvPr id="0" name=""/>
        <dsp:cNvSpPr/>
      </dsp:nvSpPr>
      <dsp:spPr>
        <a:xfrm>
          <a:off x="2122481" y="1157895"/>
          <a:ext cx="658125" cy="65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9D3D26-7319-40B6-9CC3-1C33A3CAC907}">
      <dsp:nvSpPr>
        <dsp:cNvPr id="0" name=""/>
        <dsp:cNvSpPr/>
      </dsp:nvSpPr>
      <dsp:spPr>
        <a:xfrm>
          <a:off x="172029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Real-time Feedback</a:t>
          </a:r>
          <a:r>
            <a:rPr lang="en-GB" sz="1100" kern="1200" dirty="0"/>
            <a:t>: Provide instant responses for dynamic environments.</a:t>
          </a:r>
          <a:endParaRPr lang="en-US" sz="1100" kern="1200" dirty="0"/>
        </a:p>
      </dsp:txBody>
      <dsp:txXfrm>
        <a:off x="1720293" y="2043184"/>
        <a:ext cx="1462500" cy="585000"/>
      </dsp:txXfrm>
    </dsp:sp>
    <dsp:sp modelId="{8BAF722D-2F13-42DF-8FE5-C6D1C3E702DF}">
      <dsp:nvSpPr>
        <dsp:cNvPr id="0" name=""/>
        <dsp:cNvSpPr/>
      </dsp:nvSpPr>
      <dsp:spPr>
        <a:xfrm>
          <a:off x="3840918" y="1157895"/>
          <a:ext cx="658125" cy="65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2675EF-7A7C-4CDA-809E-0BA8C798A778}">
      <dsp:nvSpPr>
        <dsp:cNvPr id="0" name=""/>
        <dsp:cNvSpPr/>
      </dsp:nvSpPr>
      <dsp:spPr>
        <a:xfrm>
          <a:off x="3438731"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Cultural Adaptation: </a:t>
          </a:r>
          <a:r>
            <a:rPr lang="en-GB" sz="1100" kern="1200" dirty="0"/>
            <a:t>Recognize emotions across diverse contexts.</a:t>
          </a:r>
          <a:endParaRPr lang="en-US" sz="1100" kern="1200" dirty="0"/>
        </a:p>
      </dsp:txBody>
      <dsp:txXfrm>
        <a:off x="3438731" y="2043184"/>
        <a:ext cx="1462500" cy="585000"/>
      </dsp:txXfrm>
    </dsp:sp>
    <dsp:sp modelId="{5080E9F4-E001-402C-B436-9AD3061F3C60}">
      <dsp:nvSpPr>
        <dsp:cNvPr id="0" name=""/>
        <dsp:cNvSpPr/>
      </dsp:nvSpPr>
      <dsp:spPr>
        <a:xfrm>
          <a:off x="5559356" y="1157895"/>
          <a:ext cx="658125" cy="6581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3516E1-2EB5-4935-91E2-40517CB0C8F3}">
      <dsp:nvSpPr>
        <dsp:cNvPr id="0" name=""/>
        <dsp:cNvSpPr/>
      </dsp:nvSpPr>
      <dsp:spPr>
        <a:xfrm>
          <a:off x="5157168"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Multimodal Fusion: </a:t>
          </a:r>
          <a:r>
            <a:rPr lang="en-GB" sz="1100" kern="1200" dirty="0"/>
            <a:t>Combine data for richer results.</a:t>
          </a:r>
          <a:endParaRPr lang="en-US" sz="1100" kern="1200" dirty="0"/>
        </a:p>
      </dsp:txBody>
      <dsp:txXfrm>
        <a:off x="5157168" y="2043184"/>
        <a:ext cx="1462500" cy="585000"/>
      </dsp:txXfrm>
    </dsp:sp>
    <dsp:sp modelId="{0680B990-DF53-43DB-B0EE-1D27F7F92DDE}">
      <dsp:nvSpPr>
        <dsp:cNvPr id="0" name=""/>
        <dsp:cNvSpPr/>
      </dsp:nvSpPr>
      <dsp:spPr>
        <a:xfrm>
          <a:off x="7277793" y="1157895"/>
          <a:ext cx="658125" cy="6581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080526-A67D-4E59-9555-94E0C97ABF8E}">
      <dsp:nvSpPr>
        <dsp:cNvPr id="0" name=""/>
        <dsp:cNvSpPr/>
      </dsp:nvSpPr>
      <dsp:spPr>
        <a:xfrm>
          <a:off x="6875606"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Expanded Applications: </a:t>
          </a:r>
          <a:r>
            <a:rPr lang="en-GB" sz="1100" kern="1200" dirty="0"/>
            <a:t>Utilize in VR and education for personalized experiences.</a:t>
          </a:r>
          <a:endParaRPr lang="en-US" sz="1100" kern="1200" dirty="0"/>
        </a:p>
      </dsp:txBody>
      <dsp:txXfrm>
        <a:off x="6875606" y="2043184"/>
        <a:ext cx="1462500" cy="585000"/>
      </dsp:txXfrm>
    </dsp:sp>
    <dsp:sp modelId="{6632987C-8C93-4FEF-AF05-E41F87B142CC}">
      <dsp:nvSpPr>
        <dsp:cNvPr id="0" name=""/>
        <dsp:cNvSpPr/>
      </dsp:nvSpPr>
      <dsp:spPr>
        <a:xfrm>
          <a:off x="8996231" y="1157895"/>
          <a:ext cx="658125" cy="65812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F08062-8DBA-4D01-B012-E9491ED8CB2E}">
      <dsp:nvSpPr>
        <dsp:cNvPr id="0" name=""/>
        <dsp:cNvSpPr/>
      </dsp:nvSpPr>
      <dsp:spPr>
        <a:xfrm>
          <a:off x="8594043" y="2043184"/>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Innovation</a:t>
          </a:r>
          <a:r>
            <a:rPr lang="en-GB" sz="1100" kern="1200" dirty="0"/>
            <a:t>: Embrace interdisciplinary approaches for continuous improvement.</a:t>
          </a:r>
          <a:endParaRPr lang="en-US" sz="1100" kern="1200" dirty="0"/>
        </a:p>
      </dsp:txBody>
      <dsp:txXfrm>
        <a:off x="8594043" y="2043184"/>
        <a:ext cx="1462500" cy="585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500911-7550-AF39-9CC7-0CACF24870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BFDAD34-7ECE-D326-8F29-77AA2F579F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2C8AF2-AF32-461D-AB00-0FB124689FAF}" type="datetimeFigureOut">
              <a:rPr lang="en-IN" smtClean="0"/>
              <a:t>04-05-2024</a:t>
            </a:fld>
            <a:endParaRPr lang="en-IN"/>
          </a:p>
        </p:txBody>
      </p:sp>
      <p:sp>
        <p:nvSpPr>
          <p:cNvPr id="4" name="Footer Placeholder 3">
            <a:extLst>
              <a:ext uri="{FF2B5EF4-FFF2-40B4-BE49-F238E27FC236}">
                <a16:creationId xmlns:a16="http://schemas.microsoft.com/office/drawing/2014/main" id="{76667103-72BD-EF6B-481A-82721628B8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E5F44D8-1B9B-6609-C2AF-D91D72E948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5171A3-0058-459B-85B4-1F9500EDAB10}" type="slidenum">
              <a:rPr lang="en-IN" smtClean="0"/>
              <a:t>‹#›</a:t>
            </a:fld>
            <a:endParaRPr lang="en-IN"/>
          </a:p>
        </p:txBody>
      </p:sp>
    </p:spTree>
    <p:extLst>
      <p:ext uri="{BB962C8B-B14F-4D97-AF65-F5344CB8AC3E}">
        <p14:creationId xmlns:p14="http://schemas.microsoft.com/office/powerpoint/2010/main" val="2568581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F013-CCA6-4843-A18E-32ABD11F747C}" type="datetimeFigureOut">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5909C-713B-4DD9-8675-46FF6CD4A7C5}" type="slidenum">
              <a:rPr lang="en-IN" smtClean="0"/>
              <a:t>‹#›</a:t>
            </a:fld>
            <a:endParaRPr lang="en-IN"/>
          </a:p>
        </p:txBody>
      </p:sp>
    </p:spTree>
    <p:extLst>
      <p:ext uri="{BB962C8B-B14F-4D97-AF65-F5344CB8AC3E}">
        <p14:creationId xmlns:p14="http://schemas.microsoft.com/office/powerpoint/2010/main" val="156918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55909C-713B-4DD9-8675-46FF6CD4A7C5}" type="slidenum">
              <a:rPr lang="en-IN" smtClean="0"/>
              <a:t>1</a:t>
            </a:fld>
            <a:endParaRPr lang="en-IN"/>
          </a:p>
        </p:txBody>
      </p:sp>
    </p:spTree>
    <p:extLst>
      <p:ext uri="{BB962C8B-B14F-4D97-AF65-F5344CB8AC3E}">
        <p14:creationId xmlns:p14="http://schemas.microsoft.com/office/powerpoint/2010/main" val="263761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8669B8-8A8B-4624-86E5-4FF6D76A224B}" type="datetime1">
              <a:rPr lang="en-IN" smtClean="0"/>
              <a:t>04-05-2024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1EE3872-30AF-5118-A58A-22B3C9F2EC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7452390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F49B6-49CA-46A3-ADBE-C7663B905849}" type="datetime1">
              <a:rPr lang="en-IN" smtClean="0"/>
              <a:t>04-05-2024</a:t>
            </a:fld>
            <a:endParaRPr lang="en-IN"/>
          </a:p>
        </p:txBody>
      </p:sp>
      <p:sp>
        <p:nvSpPr>
          <p:cNvPr id="5" name="Footer Placeholder 4"/>
          <p:cNvSpPr>
            <a:spLocks noGrp="1"/>
          </p:cNvSpPr>
          <p:nvPr>
            <p:ph type="ftr" sz="quarter" idx="11"/>
          </p:nvPr>
        </p:nvSpPr>
        <p:spPr/>
        <p:txBody>
          <a:bodyPr/>
          <a:lstStyle/>
          <a:p>
            <a:r>
              <a:rPr lang="en-IN"/>
              <a:t>Department of Information Technology</a:t>
            </a:r>
            <a:endParaRPr lang="en-IN" dirty="0"/>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C8D58EEA-C261-CECC-3E02-6CEDD9A71A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17682023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FC7A-6F7C-41A8-95D6-75D279E051B9}" type="datetime1">
              <a:rPr lang="en-IN" smtClean="0"/>
              <a:t>04-05-2024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9" name="Picture 8">
            <a:extLst>
              <a:ext uri="{FF2B5EF4-FFF2-40B4-BE49-F238E27FC236}">
                <a16:creationId xmlns:a16="http://schemas.microsoft.com/office/drawing/2014/main" id="{96884E97-CA2C-11E9-F595-5FE0027FB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27704294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B32B-B821-49EA-B0DE-6EBD0AEE73B0}" type="datetime1">
              <a:rPr lang="en-IN" smtClean="0"/>
              <a:t>04-05-2024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0AE5C09D-23AD-FC2A-3D70-6C78556023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12033161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60208-3475-4096-BA27-C4DCF6DD4F8B}" type="datetime1">
              <a:rPr lang="en-IN" smtClean="0"/>
              <a:t>04-05-2024</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22072D-3F76-1292-853A-4AEA8F7966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0481865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BF34D-4E6D-4CC3-A665-A5DF082EBA6B}" type="datetime1">
              <a:rPr lang="en-IN" smtClean="0"/>
              <a:t>04-05-2024</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EEF750BD-9539-6B63-34C2-A68FE4F18C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632530800"/>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7855E-79BE-4E6C-9FB6-D66FB8011279}" type="datetime1">
              <a:rPr lang="en-IN" smtClean="0"/>
              <a:t>04-05-2024</a:t>
            </a:fld>
            <a:endParaRPr lang="en-IN"/>
          </a:p>
        </p:txBody>
      </p:sp>
      <p:sp>
        <p:nvSpPr>
          <p:cNvPr id="8" name="Footer Placeholder 7"/>
          <p:cNvSpPr>
            <a:spLocks noGrp="1"/>
          </p:cNvSpPr>
          <p:nvPr>
            <p:ph type="ftr" sz="quarter" idx="11"/>
          </p:nvPr>
        </p:nvSpPr>
        <p:spPr/>
        <p:txBody>
          <a:body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FF1E0922-FE11-1805-2365-6B75FD751A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2217836596"/>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A0E4A-5A6E-4F3D-80E3-B54538FD52B7}" type="datetime1">
              <a:rPr lang="en-IN" smtClean="0"/>
              <a:t>04-05-2024</a:t>
            </a:fld>
            <a:endParaRPr lang="en-IN"/>
          </a:p>
        </p:txBody>
      </p:sp>
      <p:sp>
        <p:nvSpPr>
          <p:cNvPr id="4" name="Footer Placeholder 3"/>
          <p:cNvSpPr>
            <a:spLocks noGrp="1"/>
          </p:cNvSpPr>
          <p:nvPr>
            <p:ph type="ftr" sz="quarter" idx="11"/>
          </p:nvPr>
        </p:nvSpPr>
        <p:spPr/>
        <p:txBody>
          <a:bodyPr/>
          <a:lstStyle/>
          <a:p>
            <a:r>
              <a:rPr lang="en-IN"/>
              <a:t>Department of Information Technology</a:t>
            </a:r>
          </a:p>
        </p:txBody>
      </p:sp>
      <p:sp>
        <p:nvSpPr>
          <p:cNvPr id="5" name="Slide Number Placeholder 4"/>
          <p:cNvSpPr>
            <a:spLocks noGrp="1"/>
          </p:cNvSpPr>
          <p:nvPr>
            <p:ph type="sldNum" sz="quarter" idx="12"/>
          </p:nvPr>
        </p:nvSpPr>
        <p:spPr/>
        <p:txBody>
          <a:bodyPr/>
          <a:lstStyle/>
          <a:p>
            <a:fld id="{3F4804D8-0F11-4816-8E84-7ED0EBE53121}" type="slidenum">
              <a:rPr lang="en-IN" smtClean="0"/>
              <a:t>‹#›</a:t>
            </a:fld>
            <a:endParaRPr lang="en-IN"/>
          </a:p>
        </p:txBody>
      </p:sp>
      <p:pic>
        <p:nvPicPr>
          <p:cNvPr id="6" name="Picture 5">
            <a:extLst>
              <a:ext uri="{FF2B5EF4-FFF2-40B4-BE49-F238E27FC236}">
                <a16:creationId xmlns:a16="http://schemas.microsoft.com/office/drawing/2014/main" id="{B73C286A-D13E-0EC8-0A34-AF7F307ED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82635384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16C478-AFC9-456B-9AA4-AFE51FC3FF0E}" type="datetime1">
              <a:rPr lang="en-IN" smtClean="0"/>
              <a:t>04-05-2024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9120C634-7688-FD94-E799-88EC7A75E2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419258313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05C8A7-C8FA-43AC-B2D4-11447D0F6CA9}" type="datetime1">
              <a:rPr lang="en-IN" smtClean="0"/>
              <a:t>04-05-2024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Department of Information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6EA340F6-1B2F-1F54-8955-C12A94150D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390627722"/>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A33EB6-624F-417C-8957-B0DF7D93156F}" type="datetime1">
              <a:rPr lang="en-IN" smtClean="0"/>
              <a:t>04-05-2024</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B0B001F9-6747-D87E-EB88-EAD0B01313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40042776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E4EB79-8D76-4DF4-A556-AE3FADAE28AA}" type="datetime1">
              <a:rPr lang="en-IN" smtClean="0"/>
              <a:t>04-05-2024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Department of Information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4804D8-0F11-4816-8E84-7ED0EBE531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8696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cover/>
  </p:transition>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3196-CD6D-52EF-032E-F5392DD30E13}"/>
              </a:ext>
            </a:extLst>
          </p:cNvPr>
          <p:cNvSpPr>
            <a:spLocks noGrp="1"/>
          </p:cNvSpPr>
          <p:nvPr>
            <p:ph type="ctrTitle"/>
          </p:nvPr>
        </p:nvSpPr>
        <p:spPr>
          <a:xfrm>
            <a:off x="0" y="1303020"/>
            <a:ext cx="12192000" cy="1142005"/>
          </a:xfrm>
        </p:spPr>
        <p:txBody>
          <a:bodyPr>
            <a:normAutofit fontScale="90000"/>
          </a:bodyPr>
          <a:lstStyle/>
          <a:p>
            <a:pPr algn="ctr"/>
            <a:r>
              <a:rPr lang="en-IN" sz="2800" b="1" dirty="0">
                <a:latin typeface="Segoe UI" panose="020B0502040204020203" pitchFamily="34" charset="0"/>
                <a:cs typeface="Segoe UI" panose="020B0502040204020203" pitchFamily="34" charset="0"/>
              </a:rPr>
              <a:t>(GID ITA08 – </a:t>
            </a:r>
            <a:r>
              <a:rPr lang="en-US" sz="2800" b="1" dirty="0" err="1">
                <a:latin typeface="Segoe UI" panose="020B0502040204020203" pitchFamily="34" charset="0"/>
                <a:cs typeface="Segoe UI" panose="020B0502040204020203" pitchFamily="34" charset="0"/>
              </a:rPr>
              <a:t>TalkSpace</a:t>
            </a:r>
            <a:r>
              <a:rPr lang="en-US" sz="2800" b="1" dirty="0">
                <a:latin typeface="Segoe UI" panose="020B0502040204020203" pitchFamily="34" charset="0"/>
                <a:cs typeface="Segoe UI" panose="020B0502040204020203" pitchFamily="34" charset="0"/>
              </a:rPr>
              <a:t> - Advanced Emotion Recognition and Personality Analysis Platform ​</a:t>
            </a:r>
            <a:r>
              <a:rPr lang="en-IN" sz="2800" b="1" dirty="0">
                <a:latin typeface="Segoe UI" panose="020B0502040204020203" pitchFamily="34" charset="0"/>
                <a:cs typeface="Segoe UI" panose="020B0502040204020203" pitchFamily="34" charset="0"/>
              </a:rPr>
              <a:t>)</a:t>
            </a:r>
            <a:br>
              <a:rPr lang="en-IN" sz="2800" b="1" dirty="0">
                <a:latin typeface="Segoe UI" panose="020B0502040204020203" pitchFamily="34" charset="0"/>
                <a:cs typeface="Segoe UI" panose="020B0502040204020203" pitchFamily="34" charset="0"/>
              </a:rPr>
            </a:br>
            <a:r>
              <a:rPr lang="en-IN" sz="2800" b="1" dirty="0">
                <a:latin typeface="Segoe UI" panose="020B0502040204020203" pitchFamily="34" charset="0"/>
                <a:cs typeface="Segoe UI" panose="020B0502040204020203" pitchFamily="34" charset="0"/>
              </a:rPr>
              <a:t> </a:t>
            </a:r>
          </a:p>
        </p:txBody>
      </p:sp>
      <p:sp>
        <p:nvSpPr>
          <p:cNvPr id="3" name="Subtitle 2">
            <a:extLst>
              <a:ext uri="{FF2B5EF4-FFF2-40B4-BE49-F238E27FC236}">
                <a16:creationId xmlns:a16="http://schemas.microsoft.com/office/drawing/2014/main" id="{FCF0610D-7D98-2FC7-1A96-3BAA654C6819}"/>
              </a:ext>
            </a:extLst>
          </p:cNvPr>
          <p:cNvSpPr>
            <a:spLocks noGrp="1"/>
          </p:cNvSpPr>
          <p:nvPr>
            <p:ph type="subTitle" idx="1"/>
          </p:nvPr>
        </p:nvSpPr>
        <p:spPr>
          <a:xfrm>
            <a:off x="731520" y="2365512"/>
            <a:ext cx="11018520" cy="3052309"/>
          </a:xfrm>
        </p:spPr>
        <p:txBody>
          <a:bodyPr>
            <a:normAutofit/>
          </a:bodyPr>
          <a:lstStyle/>
          <a:p>
            <a:pPr algn="ctr"/>
            <a:r>
              <a:rPr lang="en-IN" b="1" dirty="0">
                <a:solidFill>
                  <a:srgbClr val="002060"/>
                </a:solidFill>
                <a:latin typeface="Segoe UI" panose="020B0502040204020203" pitchFamily="34" charset="0"/>
                <a:cs typeface="Segoe UI" panose="020B0502040204020203" pitchFamily="34" charset="0"/>
              </a:rPr>
              <a:t>Group Members: </a:t>
            </a:r>
          </a:p>
          <a:p>
            <a:pPr algn="ctr"/>
            <a:r>
              <a:rPr lang="en-IN" dirty="0">
                <a:solidFill>
                  <a:srgbClr val="002060"/>
                </a:solidFill>
                <a:latin typeface="Segoe UI" panose="020B0502040204020203" pitchFamily="34" charset="0"/>
                <a:cs typeface="Segoe UI" panose="020B0502040204020203" pitchFamily="34" charset="0"/>
              </a:rPr>
              <a:t>Krishnakant Gangurde 20101A0016</a:t>
            </a:r>
          </a:p>
          <a:p>
            <a:pPr algn="ctr"/>
            <a:r>
              <a:rPr lang="en-IN" dirty="0">
                <a:solidFill>
                  <a:srgbClr val="002060"/>
                </a:solidFill>
                <a:latin typeface="Segoe UI" panose="020B0502040204020203" pitchFamily="34" charset="0"/>
                <a:cs typeface="Segoe UI" panose="020B0502040204020203" pitchFamily="34" charset="0"/>
              </a:rPr>
              <a:t>Rohan </a:t>
            </a:r>
            <a:r>
              <a:rPr lang="en-IN" dirty="0" err="1">
                <a:solidFill>
                  <a:srgbClr val="002060"/>
                </a:solidFill>
                <a:latin typeface="Segoe UI" panose="020B0502040204020203" pitchFamily="34" charset="0"/>
                <a:cs typeface="Segoe UI" panose="020B0502040204020203" pitchFamily="34" charset="0"/>
              </a:rPr>
              <a:t>kadu</a:t>
            </a:r>
            <a:r>
              <a:rPr lang="en-IN" dirty="0">
                <a:solidFill>
                  <a:srgbClr val="002060"/>
                </a:solidFill>
                <a:latin typeface="Segoe UI" panose="020B0502040204020203" pitchFamily="34" charset="0"/>
                <a:cs typeface="Segoe UI" panose="020B0502040204020203" pitchFamily="34" charset="0"/>
              </a:rPr>
              <a:t> 20101a0023</a:t>
            </a:r>
          </a:p>
          <a:p>
            <a:pPr algn="ctr"/>
            <a:r>
              <a:rPr lang="en-IN" dirty="0">
                <a:solidFill>
                  <a:srgbClr val="002060"/>
                </a:solidFill>
                <a:latin typeface="Segoe UI" panose="020B0502040204020203" pitchFamily="34" charset="0"/>
                <a:cs typeface="Segoe UI" panose="020B0502040204020203" pitchFamily="34" charset="0"/>
              </a:rPr>
              <a:t>Vaishnav Rajput 20101A0063</a:t>
            </a:r>
          </a:p>
          <a:p>
            <a:pPr algn="ctr"/>
            <a:r>
              <a:rPr lang="en-IN" sz="2200" b="1" dirty="0">
                <a:solidFill>
                  <a:srgbClr val="002060"/>
                </a:solidFill>
                <a:latin typeface="Segoe UI" panose="020B0502040204020203" pitchFamily="34" charset="0"/>
                <a:cs typeface="Segoe UI" panose="020B0502040204020203" pitchFamily="34" charset="0"/>
              </a:rPr>
              <a:t>Under the guidance of</a:t>
            </a:r>
          </a:p>
          <a:p>
            <a:pPr algn="ctr"/>
            <a:r>
              <a:rPr lang="en-IN" b="1" dirty="0">
                <a:solidFill>
                  <a:srgbClr val="002060"/>
                </a:solidFill>
                <a:latin typeface="Segoe UI" panose="020B0502040204020203" pitchFamily="34" charset="0"/>
                <a:cs typeface="Segoe UI" panose="020B0502040204020203" pitchFamily="34" charset="0"/>
              </a:rPr>
              <a:t>Prof. Samuel </a:t>
            </a:r>
            <a:r>
              <a:rPr lang="en-IN" b="1" dirty="0" err="1">
                <a:solidFill>
                  <a:srgbClr val="002060"/>
                </a:solidFill>
                <a:latin typeface="Segoe UI" panose="020B0502040204020203" pitchFamily="34" charset="0"/>
                <a:cs typeface="Segoe UI" panose="020B0502040204020203" pitchFamily="34" charset="0"/>
              </a:rPr>
              <a:t>jacob</a:t>
            </a:r>
            <a:endParaRPr lang="en-IN" b="1" dirty="0">
              <a:solidFill>
                <a:srgbClr val="002060"/>
              </a:solidFill>
              <a:latin typeface="Segoe UI" panose="020B0502040204020203" pitchFamily="34" charset="0"/>
              <a:cs typeface="Segoe UI" panose="020B0502040204020203" pitchFamily="34" charset="0"/>
            </a:endParaRPr>
          </a:p>
        </p:txBody>
      </p:sp>
      <p:sp>
        <p:nvSpPr>
          <p:cNvPr id="4" name="Title 1">
            <a:extLst>
              <a:ext uri="{FF2B5EF4-FFF2-40B4-BE49-F238E27FC236}">
                <a16:creationId xmlns:a16="http://schemas.microsoft.com/office/drawing/2014/main" id="{F3360B6D-FE79-7474-0376-F79716844A36}"/>
              </a:ext>
            </a:extLst>
          </p:cNvPr>
          <p:cNvSpPr txBox="1">
            <a:spLocks/>
          </p:cNvSpPr>
          <p:nvPr/>
        </p:nvSpPr>
        <p:spPr>
          <a:xfrm>
            <a:off x="0" y="0"/>
            <a:ext cx="12192000" cy="130302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4000"/>
              </a:lnSpc>
            </a:pPr>
            <a:r>
              <a:rPr lang="en-IN" sz="3600" b="1" dirty="0">
                <a:latin typeface="Segoe UI" panose="020B0502040204020203" pitchFamily="34" charset="0"/>
                <a:cs typeface="Segoe UI" panose="020B0502040204020203" pitchFamily="34" charset="0"/>
              </a:rPr>
              <a:t>Department of Information Technology</a:t>
            </a:r>
          </a:p>
          <a:p>
            <a:pPr>
              <a:lnSpc>
                <a:spcPct val="124000"/>
              </a:lnSpc>
            </a:pPr>
            <a:r>
              <a:rPr lang="en-IN" sz="2400" b="1" dirty="0">
                <a:latin typeface="Segoe UI" panose="020B0502040204020203" pitchFamily="34" charset="0"/>
                <a:cs typeface="Segoe UI" panose="020B0502040204020203" pitchFamily="34" charset="0"/>
              </a:rPr>
              <a:t>BE Major Project</a:t>
            </a:r>
          </a:p>
          <a:p>
            <a:pPr>
              <a:lnSpc>
                <a:spcPct val="124000"/>
              </a:lnSpc>
            </a:pPr>
            <a:r>
              <a:rPr lang="en-IN" sz="2400" b="1" dirty="0">
                <a:latin typeface="Segoe UI" panose="020B0502040204020203" pitchFamily="34" charset="0"/>
                <a:cs typeface="Segoe UI" panose="020B0502040204020203" pitchFamily="34" charset="0"/>
              </a:rPr>
              <a:t>Semester: VIII</a:t>
            </a:r>
          </a:p>
        </p:txBody>
      </p:sp>
      <p:sp>
        <p:nvSpPr>
          <p:cNvPr id="6" name="Title 1">
            <a:extLst>
              <a:ext uri="{FF2B5EF4-FFF2-40B4-BE49-F238E27FC236}">
                <a16:creationId xmlns:a16="http://schemas.microsoft.com/office/drawing/2014/main" id="{EF52A96C-5CD5-A16B-E198-7AEAE04166BA}"/>
              </a:ext>
            </a:extLst>
          </p:cNvPr>
          <p:cNvSpPr txBox="1">
            <a:spLocks/>
          </p:cNvSpPr>
          <p:nvPr/>
        </p:nvSpPr>
        <p:spPr>
          <a:xfrm>
            <a:off x="1524000" y="5818981"/>
            <a:ext cx="9144000" cy="5038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latin typeface="Segoe UI" panose="020B0502040204020203" pitchFamily="34" charset="0"/>
                <a:cs typeface="Segoe UI" panose="020B0502040204020203" pitchFamily="34" charset="0"/>
              </a:rPr>
              <a:t>AY 2023-24</a:t>
            </a:r>
          </a:p>
        </p:txBody>
      </p:sp>
    </p:spTree>
    <p:extLst>
      <p:ext uri="{BB962C8B-B14F-4D97-AF65-F5344CB8AC3E}">
        <p14:creationId xmlns:p14="http://schemas.microsoft.com/office/powerpoint/2010/main" val="4357153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BC86-E8E0-791B-5922-634F2B05D053}"/>
              </a:ext>
            </a:extLst>
          </p:cNvPr>
          <p:cNvSpPr>
            <a:spLocks noGrp="1"/>
          </p:cNvSpPr>
          <p:nvPr>
            <p:ph type="title"/>
          </p:nvPr>
        </p:nvSpPr>
        <p:spPr>
          <a:xfrm>
            <a:off x="318051" y="1727447"/>
            <a:ext cx="3558209" cy="2238266"/>
          </a:xfrm>
        </p:spPr>
        <p:txBody>
          <a:bodyPr/>
          <a:lstStyle/>
          <a:p>
            <a:r>
              <a:rPr lang="en-IN" dirty="0"/>
              <a:t>IMPLEMENTATION</a:t>
            </a:r>
          </a:p>
        </p:txBody>
      </p:sp>
      <p:sp>
        <p:nvSpPr>
          <p:cNvPr id="5" name="Date Placeholder 4">
            <a:extLst>
              <a:ext uri="{FF2B5EF4-FFF2-40B4-BE49-F238E27FC236}">
                <a16:creationId xmlns:a16="http://schemas.microsoft.com/office/drawing/2014/main" id="{68CAF9DB-A0B0-AFEC-4C3D-C9AF7CDAB72B}"/>
              </a:ext>
            </a:extLst>
          </p:cNvPr>
          <p:cNvSpPr>
            <a:spLocks noGrp="1"/>
          </p:cNvSpPr>
          <p:nvPr>
            <p:ph type="dt" sz="half" idx="10"/>
          </p:nvPr>
        </p:nvSpPr>
        <p:spPr/>
        <p:txBody>
          <a:bodyPr/>
          <a:lstStyle/>
          <a:p>
            <a:fld id="{E005C8A7-C8FA-43AC-B2D4-11447D0F6CA9}" type="datetime1">
              <a:rPr lang="en-IN" smtClean="0"/>
              <a:t>04-05-2024</a:t>
            </a:fld>
            <a:endParaRPr lang="en-IN"/>
          </a:p>
        </p:txBody>
      </p:sp>
      <p:sp>
        <p:nvSpPr>
          <p:cNvPr id="6" name="Footer Placeholder 5">
            <a:extLst>
              <a:ext uri="{FF2B5EF4-FFF2-40B4-BE49-F238E27FC236}">
                <a16:creationId xmlns:a16="http://schemas.microsoft.com/office/drawing/2014/main" id="{98B795DF-25A3-E1F8-688A-5E9BBBD44F75}"/>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62ACF9AC-32CC-B644-FA23-923BB27AC6C2}"/>
              </a:ext>
            </a:extLst>
          </p:cNvPr>
          <p:cNvSpPr>
            <a:spLocks noGrp="1"/>
          </p:cNvSpPr>
          <p:nvPr>
            <p:ph type="sldNum" sz="quarter" idx="12"/>
          </p:nvPr>
        </p:nvSpPr>
        <p:spPr/>
        <p:txBody>
          <a:bodyPr/>
          <a:lstStyle/>
          <a:p>
            <a:fld id="{3F4804D8-0F11-4816-8E84-7ED0EBE53121}" type="slidenum">
              <a:rPr lang="en-IN" smtClean="0"/>
              <a:t>10</a:t>
            </a:fld>
            <a:endParaRPr lang="en-IN"/>
          </a:p>
        </p:txBody>
      </p:sp>
      <p:sp>
        <p:nvSpPr>
          <p:cNvPr id="9" name="TextBox 8">
            <a:extLst>
              <a:ext uri="{FF2B5EF4-FFF2-40B4-BE49-F238E27FC236}">
                <a16:creationId xmlns:a16="http://schemas.microsoft.com/office/drawing/2014/main" id="{33AD8012-D9CF-BF50-B3B1-B3E3CCD9B29F}"/>
              </a:ext>
            </a:extLst>
          </p:cNvPr>
          <p:cNvSpPr txBox="1"/>
          <p:nvPr/>
        </p:nvSpPr>
        <p:spPr>
          <a:xfrm>
            <a:off x="7124700" y="6033316"/>
            <a:ext cx="3299791" cy="369332"/>
          </a:xfrm>
          <a:prstGeom prst="rect">
            <a:avLst/>
          </a:prstGeom>
          <a:noFill/>
        </p:spPr>
        <p:txBody>
          <a:bodyPr wrap="square" rtlCol="0">
            <a:spAutoFit/>
          </a:bodyPr>
          <a:lstStyle/>
          <a:p>
            <a:r>
              <a:rPr lang="en-IN" dirty="0"/>
              <a:t>Process Flow Chart</a:t>
            </a:r>
          </a:p>
        </p:txBody>
      </p:sp>
      <p:pic>
        <p:nvPicPr>
          <p:cNvPr id="11" name="Content Placeholder 10">
            <a:extLst>
              <a:ext uri="{FF2B5EF4-FFF2-40B4-BE49-F238E27FC236}">
                <a16:creationId xmlns:a16="http://schemas.microsoft.com/office/drawing/2014/main" id="{6696EBED-9EDA-9029-5BE3-265F125C68CB}"/>
              </a:ext>
            </a:extLst>
          </p:cNvPr>
          <p:cNvPicPr>
            <a:picLocks noGrp="1" noChangeAspect="1"/>
          </p:cNvPicPr>
          <p:nvPr>
            <p:ph idx="1"/>
          </p:nvPr>
        </p:nvPicPr>
        <p:blipFill>
          <a:blip r:embed="rId2"/>
          <a:stretch>
            <a:fillRect/>
          </a:stretch>
        </p:blipFill>
        <p:spPr>
          <a:xfrm>
            <a:off x="5672733" y="1308576"/>
            <a:ext cx="4620270" cy="3963219"/>
          </a:xfrm>
        </p:spPr>
      </p:pic>
    </p:spTree>
    <p:extLst>
      <p:ext uri="{BB962C8B-B14F-4D97-AF65-F5344CB8AC3E}">
        <p14:creationId xmlns:p14="http://schemas.microsoft.com/office/powerpoint/2010/main" val="10147741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p:txBody>
          <a:bodyPr/>
          <a:lstStyle/>
          <a:p>
            <a:r>
              <a:rPr lang="en-IN" dirty="0"/>
              <a:t>Results and Discussions</a:t>
            </a:r>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11</a:t>
            </a:fld>
            <a:endParaRPr lang="en-IN"/>
          </a:p>
        </p:txBody>
      </p:sp>
      <p:pic>
        <p:nvPicPr>
          <p:cNvPr id="1027" name="Picture 1">
            <a:extLst>
              <a:ext uri="{FF2B5EF4-FFF2-40B4-BE49-F238E27FC236}">
                <a16:creationId xmlns:a16="http://schemas.microsoft.com/office/drawing/2014/main" id="{31236825-E346-1A0F-E649-81ABF049D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374" y="1737360"/>
            <a:ext cx="7423084" cy="445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22695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5F0572-5BF3-58CF-558F-4158CD6B2B14}"/>
              </a:ext>
            </a:extLst>
          </p:cNvPr>
          <p:cNvSpPr/>
          <p:nvPr/>
        </p:nvSpPr>
        <p:spPr>
          <a:xfrm>
            <a:off x="1097280" y="1347537"/>
            <a:ext cx="10324699" cy="68981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Date Placeholder 4">
            <a:extLst>
              <a:ext uri="{FF2B5EF4-FFF2-40B4-BE49-F238E27FC236}">
                <a16:creationId xmlns:a16="http://schemas.microsoft.com/office/drawing/2014/main" id="{A4DDBF03-B259-EE10-B9AD-30846A14C136}"/>
              </a:ext>
            </a:extLst>
          </p:cNvPr>
          <p:cNvSpPr>
            <a:spLocks noGrp="1"/>
          </p:cNvSpPr>
          <p:nvPr>
            <p:ph type="dt" sz="half" idx="10"/>
          </p:nvPr>
        </p:nvSpPr>
        <p:spPr/>
        <p:txBody>
          <a:bodyPr/>
          <a:lstStyle/>
          <a:p>
            <a:fld id="{78BBF34D-4E6D-4CC3-A665-A5DF082EBA6B}" type="datetime1">
              <a:rPr lang="en-IN" smtClean="0"/>
              <a:t>04-05-2024</a:t>
            </a:fld>
            <a:endParaRPr lang="en-IN"/>
          </a:p>
        </p:txBody>
      </p:sp>
      <p:sp>
        <p:nvSpPr>
          <p:cNvPr id="6" name="Footer Placeholder 5">
            <a:extLst>
              <a:ext uri="{FF2B5EF4-FFF2-40B4-BE49-F238E27FC236}">
                <a16:creationId xmlns:a16="http://schemas.microsoft.com/office/drawing/2014/main" id="{52F34DBF-F48F-D6AA-D558-5A62369C1634}"/>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D88A86B8-B6BD-5511-4F84-C9A1F0D805FD}"/>
              </a:ext>
            </a:extLst>
          </p:cNvPr>
          <p:cNvSpPr>
            <a:spLocks noGrp="1"/>
          </p:cNvSpPr>
          <p:nvPr>
            <p:ph type="sldNum" sz="quarter" idx="12"/>
          </p:nvPr>
        </p:nvSpPr>
        <p:spPr/>
        <p:txBody>
          <a:bodyPr/>
          <a:lstStyle/>
          <a:p>
            <a:fld id="{3F4804D8-0F11-4816-8E84-7ED0EBE53121}" type="slidenum">
              <a:rPr lang="en-IN" smtClean="0"/>
              <a:t>12</a:t>
            </a:fld>
            <a:endParaRPr lang="en-IN"/>
          </a:p>
        </p:txBody>
      </p:sp>
      <p:pic>
        <p:nvPicPr>
          <p:cNvPr id="2050" name="Picture 1">
            <a:extLst>
              <a:ext uri="{FF2B5EF4-FFF2-40B4-BE49-F238E27FC236}">
                <a16:creationId xmlns:a16="http://schemas.microsoft.com/office/drawing/2014/main" id="{25B652FE-EE4B-5C4B-C0CA-77F91EC24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87" y="1623527"/>
            <a:ext cx="5596582" cy="388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37B30407-2D40-B397-6C0B-0C0C9F8E7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23526"/>
            <a:ext cx="5921829" cy="388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72199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5F0572-5BF3-58CF-558F-4158CD6B2B14}"/>
              </a:ext>
            </a:extLst>
          </p:cNvPr>
          <p:cNvSpPr/>
          <p:nvPr/>
        </p:nvSpPr>
        <p:spPr>
          <a:xfrm>
            <a:off x="1097280" y="1347537"/>
            <a:ext cx="10324699" cy="68981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Date Placeholder 4">
            <a:extLst>
              <a:ext uri="{FF2B5EF4-FFF2-40B4-BE49-F238E27FC236}">
                <a16:creationId xmlns:a16="http://schemas.microsoft.com/office/drawing/2014/main" id="{A4DDBF03-B259-EE10-B9AD-30846A14C136}"/>
              </a:ext>
            </a:extLst>
          </p:cNvPr>
          <p:cNvSpPr>
            <a:spLocks noGrp="1"/>
          </p:cNvSpPr>
          <p:nvPr>
            <p:ph type="dt" sz="half" idx="10"/>
          </p:nvPr>
        </p:nvSpPr>
        <p:spPr/>
        <p:txBody>
          <a:bodyPr/>
          <a:lstStyle/>
          <a:p>
            <a:fld id="{78BBF34D-4E6D-4CC3-A665-A5DF082EBA6B}" type="datetime1">
              <a:rPr lang="en-IN" smtClean="0"/>
              <a:t>04-05-2024</a:t>
            </a:fld>
            <a:endParaRPr lang="en-IN"/>
          </a:p>
        </p:txBody>
      </p:sp>
      <p:sp>
        <p:nvSpPr>
          <p:cNvPr id="6" name="Footer Placeholder 5">
            <a:extLst>
              <a:ext uri="{FF2B5EF4-FFF2-40B4-BE49-F238E27FC236}">
                <a16:creationId xmlns:a16="http://schemas.microsoft.com/office/drawing/2014/main" id="{52F34DBF-F48F-D6AA-D558-5A62369C1634}"/>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D88A86B8-B6BD-5511-4F84-C9A1F0D805FD}"/>
              </a:ext>
            </a:extLst>
          </p:cNvPr>
          <p:cNvSpPr>
            <a:spLocks noGrp="1"/>
          </p:cNvSpPr>
          <p:nvPr>
            <p:ph type="sldNum" sz="quarter" idx="12"/>
          </p:nvPr>
        </p:nvSpPr>
        <p:spPr/>
        <p:txBody>
          <a:bodyPr/>
          <a:lstStyle/>
          <a:p>
            <a:fld id="{3F4804D8-0F11-4816-8E84-7ED0EBE53121}" type="slidenum">
              <a:rPr lang="en-IN" smtClean="0"/>
              <a:t>13</a:t>
            </a:fld>
            <a:endParaRPr lang="en-IN"/>
          </a:p>
        </p:txBody>
      </p:sp>
      <p:pic>
        <p:nvPicPr>
          <p:cNvPr id="3074" name="Picture 1">
            <a:extLst>
              <a:ext uri="{FF2B5EF4-FFF2-40B4-BE49-F238E27FC236}">
                <a16:creationId xmlns:a16="http://schemas.microsoft.com/office/drawing/2014/main" id="{AF99E7F5-B4D4-7A28-9FF8-A49D53B2E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43" y="1347537"/>
            <a:ext cx="6237416" cy="416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36EA5361-BBB1-8F64-2D6B-90EC6B36A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759" y="1347537"/>
            <a:ext cx="5477069" cy="416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42581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5F0572-5BF3-58CF-558F-4158CD6B2B14}"/>
              </a:ext>
            </a:extLst>
          </p:cNvPr>
          <p:cNvSpPr/>
          <p:nvPr/>
        </p:nvSpPr>
        <p:spPr>
          <a:xfrm>
            <a:off x="1097280" y="1347537"/>
            <a:ext cx="10324699" cy="68981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5" name="Date Placeholder 4">
            <a:extLst>
              <a:ext uri="{FF2B5EF4-FFF2-40B4-BE49-F238E27FC236}">
                <a16:creationId xmlns:a16="http://schemas.microsoft.com/office/drawing/2014/main" id="{A4DDBF03-B259-EE10-B9AD-30846A14C136}"/>
              </a:ext>
            </a:extLst>
          </p:cNvPr>
          <p:cNvSpPr>
            <a:spLocks noGrp="1"/>
          </p:cNvSpPr>
          <p:nvPr>
            <p:ph type="dt" sz="half" idx="10"/>
          </p:nvPr>
        </p:nvSpPr>
        <p:spPr/>
        <p:txBody>
          <a:bodyPr/>
          <a:lstStyle/>
          <a:p>
            <a:fld id="{78BBF34D-4E6D-4CC3-A665-A5DF082EBA6B}" type="datetime1">
              <a:rPr lang="en-IN" smtClean="0"/>
              <a:t>04-05-2024</a:t>
            </a:fld>
            <a:endParaRPr lang="en-IN"/>
          </a:p>
        </p:txBody>
      </p:sp>
      <p:sp>
        <p:nvSpPr>
          <p:cNvPr id="6" name="Footer Placeholder 5">
            <a:extLst>
              <a:ext uri="{FF2B5EF4-FFF2-40B4-BE49-F238E27FC236}">
                <a16:creationId xmlns:a16="http://schemas.microsoft.com/office/drawing/2014/main" id="{52F34DBF-F48F-D6AA-D558-5A62369C1634}"/>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D88A86B8-B6BD-5511-4F84-C9A1F0D805FD}"/>
              </a:ext>
            </a:extLst>
          </p:cNvPr>
          <p:cNvSpPr>
            <a:spLocks noGrp="1"/>
          </p:cNvSpPr>
          <p:nvPr>
            <p:ph type="sldNum" sz="quarter" idx="12"/>
          </p:nvPr>
        </p:nvSpPr>
        <p:spPr/>
        <p:txBody>
          <a:bodyPr/>
          <a:lstStyle/>
          <a:p>
            <a:fld id="{3F4804D8-0F11-4816-8E84-7ED0EBE53121}" type="slidenum">
              <a:rPr lang="en-IN" smtClean="0"/>
              <a:t>14</a:t>
            </a:fld>
            <a:endParaRPr lang="en-IN"/>
          </a:p>
        </p:txBody>
      </p:sp>
      <p:pic>
        <p:nvPicPr>
          <p:cNvPr id="8" name="Picture 7">
            <a:extLst>
              <a:ext uri="{FF2B5EF4-FFF2-40B4-BE49-F238E27FC236}">
                <a16:creationId xmlns:a16="http://schemas.microsoft.com/office/drawing/2014/main" id="{D0E52EF2-9AC4-EF9C-F59B-75127A6E51E6}"/>
              </a:ext>
            </a:extLst>
          </p:cNvPr>
          <p:cNvPicPr>
            <a:picLocks noChangeAspect="1"/>
          </p:cNvPicPr>
          <p:nvPr/>
        </p:nvPicPr>
        <p:blipFill>
          <a:blip r:embed="rId2"/>
          <a:stretch>
            <a:fillRect/>
          </a:stretch>
        </p:blipFill>
        <p:spPr>
          <a:xfrm>
            <a:off x="5847371" y="750727"/>
            <a:ext cx="5574607" cy="4884964"/>
          </a:xfrm>
          <a:prstGeom prst="rect">
            <a:avLst/>
          </a:prstGeom>
        </p:spPr>
      </p:pic>
      <p:pic>
        <p:nvPicPr>
          <p:cNvPr id="4099" name="Picture 3">
            <a:extLst>
              <a:ext uri="{FF2B5EF4-FFF2-40B4-BE49-F238E27FC236}">
                <a16:creationId xmlns:a16="http://schemas.microsoft.com/office/drawing/2014/main" id="{8BCC705E-8C10-ACF8-A593-28F917551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60" y="998396"/>
            <a:ext cx="5496710" cy="406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58945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a:xfrm>
            <a:off x="1097280" y="286603"/>
            <a:ext cx="10058400" cy="1450757"/>
          </a:xfrm>
        </p:spPr>
        <p:txBody>
          <a:bodyPr>
            <a:normAutofit/>
          </a:bodyPr>
          <a:lstStyle/>
          <a:p>
            <a:r>
              <a:rPr lang="en-IN"/>
              <a:t>Conclusion</a:t>
            </a:r>
            <a:endParaRPr lang="en-IN" dirty="0"/>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a:xfrm>
            <a:off x="1097280" y="6459785"/>
            <a:ext cx="2472271" cy="365125"/>
          </a:xfrm>
        </p:spPr>
        <p:txBody>
          <a:bodyPr>
            <a:normAutofit/>
          </a:bodyPr>
          <a:lstStyle/>
          <a:p>
            <a:pPr>
              <a:spcAft>
                <a:spcPts val="600"/>
              </a:spcAft>
            </a:pPr>
            <a:fld id="{8B5AB32B-B821-49EA-B0DE-6EBD0AEE73B0}" type="datetime1">
              <a:rPr lang="en-IN" smtClean="0"/>
              <a:pPr>
                <a:spcAft>
                  <a:spcPts val="600"/>
                </a:spcAft>
              </a:pPr>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a:xfrm>
            <a:off x="9900458" y="6459785"/>
            <a:ext cx="1312025" cy="365125"/>
          </a:xfrm>
        </p:spPr>
        <p:txBody>
          <a:bodyPr>
            <a:normAutofit/>
          </a:bodyPr>
          <a:lstStyle/>
          <a:p>
            <a:pPr>
              <a:spcAft>
                <a:spcPts val="600"/>
              </a:spcAft>
            </a:pPr>
            <a:fld id="{3F4804D8-0F11-4816-8E84-7ED0EBE53121}" type="slidenum">
              <a:rPr lang="en-IN" smtClean="0"/>
              <a:pPr>
                <a:spcAft>
                  <a:spcPts val="600"/>
                </a:spcAft>
              </a:pPr>
              <a:t>15</a:t>
            </a:fld>
            <a:endParaRPr lang="en-IN"/>
          </a:p>
        </p:txBody>
      </p:sp>
      <p:graphicFrame>
        <p:nvGraphicFramePr>
          <p:cNvPr id="8" name="Content Placeholder 2">
            <a:extLst>
              <a:ext uri="{FF2B5EF4-FFF2-40B4-BE49-F238E27FC236}">
                <a16:creationId xmlns:a16="http://schemas.microsoft.com/office/drawing/2014/main" id="{378506EA-7AF9-456B-4F6E-0F194B8A6A92}"/>
              </a:ext>
            </a:extLst>
          </p:cNvPr>
          <p:cNvGraphicFramePr>
            <a:graphicFrameLocks noGrp="1"/>
          </p:cNvGraphicFramePr>
          <p:nvPr>
            <p:ph idx="1"/>
            <p:extLst>
              <p:ext uri="{D42A27DB-BD31-4B8C-83A1-F6EECF244321}">
                <p14:modId xmlns:p14="http://schemas.microsoft.com/office/powerpoint/2010/main" val="95644975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35429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a:xfrm>
            <a:off x="1097280" y="286603"/>
            <a:ext cx="10058400" cy="1450757"/>
          </a:xfrm>
        </p:spPr>
        <p:txBody>
          <a:bodyPr>
            <a:normAutofit/>
          </a:bodyPr>
          <a:lstStyle/>
          <a:p>
            <a:r>
              <a:rPr lang="en-IN" dirty="0"/>
              <a:t>Future Scope</a:t>
            </a:r>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a:xfrm>
            <a:off x="1097280" y="6459785"/>
            <a:ext cx="2472271" cy="365125"/>
          </a:xfrm>
        </p:spPr>
        <p:txBody>
          <a:bodyPr>
            <a:normAutofit/>
          </a:bodyPr>
          <a:lstStyle/>
          <a:p>
            <a:pPr>
              <a:spcAft>
                <a:spcPts val="600"/>
              </a:spcAft>
            </a:pPr>
            <a:fld id="{8B5AB32B-B821-49EA-B0DE-6EBD0AEE73B0}" type="datetime1">
              <a:rPr lang="en-IN" smtClean="0"/>
              <a:pPr>
                <a:spcAft>
                  <a:spcPts val="600"/>
                </a:spcAft>
              </a:pPr>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a:xfrm>
            <a:off x="9900458" y="6459785"/>
            <a:ext cx="1312025" cy="365125"/>
          </a:xfrm>
        </p:spPr>
        <p:txBody>
          <a:bodyPr>
            <a:normAutofit/>
          </a:bodyPr>
          <a:lstStyle/>
          <a:p>
            <a:pPr>
              <a:spcAft>
                <a:spcPts val="600"/>
              </a:spcAft>
            </a:pPr>
            <a:fld id="{3F4804D8-0F11-4816-8E84-7ED0EBE53121}" type="slidenum">
              <a:rPr lang="en-IN" smtClean="0"/>
              <a:pPr>
                <a:spcAft>
                  <a:spcPts val="600"/>
                </a:spcAft>
              </a:pPr>
              <a:t>16</a:t>
            </a:fld>
            <a:endParaRPr lang="en-IN"/>
          </a:p>
        </p:txBody>
      </p:sp>
      <p:graphicFrame>
        <p:nvGraphicFramePr>
          <p:cNvPr id="8" name="Content Placeholder 2">
            <a:extLst>
              <a:ext uri="{FF2B5EF4-FFF2-40B4-BE49-F238E27FC236}">
                <a16:creationId xmlns:a16="http://schemas.microsoft.com/office/drawing/2014/main" id="{6028658C-66D7-21AF-06EB-BB438A3E0156}"/>
              </a:ext>
            </a:extLst>
          </p:cNvPr>
          <p:cNvGraphicFramePr>
            <a:graphicFrameLocks noGrp="1"/>
          </p:cNvGraphicFramePr>
          <p:nvPr>
            <p:ph idx="1"/>
            <p:extLst>
              <p:ext uri="{D42A27DB-BD31-4B8C-83A1-F6EECF244321}">
                <p14:modId xmlns:p14="http://schemas.microsoft.com/office/powerpoint/2010/main" val="263828313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88052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6C8249E-148C-816A-4176-3CBC6ADA8F29}"/>
              </a:ext>
            </a:extLst>
          </p:cNvPr>
          <p:cNvSpPr>
            <a:spLocks noGrp="1"/>
          </p:cNvSpPr>
          <p:nvPr>
            <p:ph idx="1"/>
          </p:nvPr>
        </p:nvSpPr>
        <p:spPr>
          <a:xfrm>
            <a:off x="1097278" y="1845734"/>
            <a:ext cx="10115205" cy="4461760"/>
          </a:xfrm>
        </p:spPr>
        <p:txBody>
          <a:bodyPr>
            <a:normAutofit/>
          </a:bodyPr>
          <a:lstStyle/>
          <a:p>
            <a:pPr>
              <a:buFont typeface="Wingdings" panose="05000000000000000000" pitchFamily="2" charset="2"/>
              <a:buChar char="§"/>
            </a:pPr>
            <a:r>
              <a:rPr lang="en-GB" dirty="0" err="1"/>
              <a:t>B.Kratzwalda</a:t>
            </a:r>
            <a:r>
              <a:rPr lang="en-GB" dirty="0"/>
              <a:t>, </a:t>
            </a:r>
            <a:r>
              <a:rPr lang="en-GB" dirty="0" err="1"/>
              <a:t>S.Ilie</a:t>
            </a:r>
            <a:r>
              <a:rPr lang="en-GB" dirty="0"/>
              <a:t>´, </a:t>
            </a:r>
            <a:r>
              <a:rPr lang="en-GB" dirty="0" err="1"/>
              <a:t>M.Kraus</a:t>
            </a:r>
            <a:r>
              <a:rPr lang="en-GB" dirty="0"/>
              <a:t>, </a:t>
            </a:r>
            <a:r>
              <a:rPr lang="en-GB" dirty="0" err="1"/>
              <a:t>S.Feuerriegel</a:t>
            </a:r>
            <a:r>
              <a:rPr lang="en-GB" dirty="0"/>
              <a:t>, </a:t>
            </a:r>
            <a:r>
              <a:rPr lang="en-GB" dirty="0" err="1"/>
              <a:t>H.Prendinger</a:t>
            </a:r>
            <a:r>
              <a:rPr lang="en-GB" dirty="0"/>
              <a:t>. Deep learning for affective computing: text-based emotion recognition in decision support, Sep. 2018. This paper explores deep learning techniques for text-based emotion recognition in decision support systems, presenting approaches and methodologies for affective computing </a:t>
            </a:r>
          </a:p>
          <a:p>
            <a:pPr>
              <a:buFont typeface="Wingdings" panose="05000000000000000000" pitchFamily="2" charset="2"/>
              <a:buChar char="§"/>
            </a:pPr>
            <a:r>
              <a:rPr lang="en-GB" dirty="0" err="1"/>
              <a:t>N.Majumder</a:t>
            </a:r>
            <a:r>
              <a:rPr lang="en-GB" dirty="0"/>
              <a:t>, </a:t>
            </a:r>
            <a:r>
              <a:rPr lang="en-GB" dirty="0" err="1"/>
              <a:t>S.Poria</a:t>
            </a:r>
            <a:r>
              <a:rPr lang="en-GB" dirty="0"/>
              <a:t>, </a:t>
            </a:r>
            <a:r>
              <a:rPr lang="en-GB" dirty="0" err="1"/>
              <a:t>A.Gelbukh</a:t>
            </a:r>
            <a:r>
              <a:rPr lang="en-GB" dirty="0"/>
              <a:t>, </a:t>
            </a:r>
            <a:r>
              <a:rPr lang="en-GB" dirty="0" err="1"/>
              <a:t>E.Cambria</a:t>
            </a:r>
            <a:r>
              <a:rPr lang="en-GB" dirty="0"/>
              <a:t>. Deep Learning-Based Document </a:t>
            </a:r>
            <a:r>
              <a:rPr lang="en-GB" dirty="0" err="1"/>
              <a:t>Modeling</a:t>
            </a:r>
            <a:r>
              <a:rPr lang="en-GB" dirty="0"/>
              <a:t> for Personality Detection from Text, 2107. This study investigates deep learning-based approaches for personality detection from textual documents, focusing on document </a:t>
            </a:r>
            <a:r>
              <a:rPr lang="en-GB" dirty="0" err="1"/>
              <a:t>modeling</a:t>
            </a:r>
            <a:r>
              <a:rPr lang="en-GB" dirty="0"/>
              <a:t> techniques.</a:t>
            </a:r>
          </a:p>
          <a:p>
            <a:pPr>
              <a:buFont typeface="Wingdings" panose="05000000000000000000" pitchFamily="2" charset="2"/>
              <a:buChar char="§"/>
            </a:pPr>
            <a:r>
              <a:rPr lang="en-GB" dirty="0"/>
              <a:t> OpenCV open source library for image feature extraction. OpenCV is a popular open-source library for computer vision tasks, including image feature extraction and processing</a:t>
            </a:r>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17</a:t>
            </a:fld>
            <a:endParaRPr lang="en-IN"/>
          </a:p>
        </p:txBody>
      </p:sp>
    </p:spTree>
    <p:extLst>
      <p:ext uri="{BB962C8B-B14F-4D97-AF65-F5344CB8AC3E}">
        <p14:creationId xmlns:p14="http://schemas.microsoft.com/office/powerpoint/2010/main" val="41878606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72B4-CC8F-C174-79D8-9B2003973833}"/>
              </a:ext>
            </a:extLst>
          </p:cNvPr>
          <p:cNvSpPr>
            <a:spLocks noGrp="1"/>
          </p:cNvSpPr>
          <p:nvPr>
            <p:ph type="title"/>
          </p:nvPr>
        </p:nvSpPr>
        <p:spPr>
          <a:xfrm>
            <a:off x="838200" y="465772"/>
            <a:ext cx="10515600" cy="1325563"/>
          </a:xfrm>
        </p:spPr>
        <p:txBody>
          <a:bodyPr/>
          <a:lstStyle/>
          <a:p>
            <a:r>
              <a:rPr lang="en-IN" dirty="0"/>
              <a:t>Outline</a:t>
            </a:r>
          </a:p>
        </p:txBody>
      </p:sp>
      <p:sp>
        <p:nvSpPr>
          <p:cNvPr id="3" name="Content Placeholder 2">
            <a:extLst>
              <a:ext uri="{FF2B5EF4-FFF2-40B4-BE49-F238E27FC236}">
                <a16:creationId xmlns:a16="http://schemas.microsoft.com/office/drawing/2014/main" id="{84E02C14-51E9-DB38-564F-FBBB07361485}"/>
              </a:ext>
            </a:extLst>
          </p:cNvPr>
          <p:cNvSpPr>
            <a:spLocks noGrp="1"/>
          </p:cNvSpPr>
          <p:nvPr>
            <p:ph idx="1"/>
          </p:nvPr>
        </p:nvSpPr>
        <p:spPr/>
        <p:txBody>
          <a:bodyPr>
            <a:normAutofit fontScale="70000" lnSpcReduction="20000"/>
          </a:bodyPr>
          <a:lstStyle/>
          <a:p>
            <a:r>
              <a:rPr lang="en-IN" dirty="0"/>
              <a:t>Abstract</a:t>
            </a:r>
          </a:p>
          <a:p>
            <a:r>
              <a:rPr lang="en-IN" dirty="0"/>
              <a:t>Introduction</a:t>
            </a:r>
          </a:p>
          <a:p>
            <a:r>
              <a:rPr lang="en-IN" dirty="0"/>
              <a:t>Motivation</a:t>
            </a:r>
          </a:p>
          <a:p>
            <a:r>
              <a:rPr lang="en-IN" dirty="0"/>
              <a:t>Objectives</a:t>
            </a:r>
          </a:p>
          <a:p>
            <a:r>
              <a:rPr lang="en-IN" dirty="0"/>
              <a:t>Problem Statement</a:t>
            </a:r>
          </a:p>
          <a:p>
            <a:r>
              <a:rPr lang="en-IN" dirty="0"/>
              <a:t>Literature Survey</a:t>
            </a:r>
          </a:p>
          <a:p>
            <a:r>
              <a:rPr lang="en-IN" dirty="0"/>
              <a:t>Technology Stack (Hardware/Software)</a:t>
            </a:r>
          </a:p>
          <a:p>
            <a:r>
              <a:rPr lang="en-IN" dirty="0"/>
              <a:t>Implementation</a:t>
            </a:r>
          </a:p>
          <a:p>
            <a:r>
              <a:rPr lang="en-IN" dirty="0"/>
              <a:t>Results and Discussions</a:t>
            </a:r>
          </a:p>
          <a:p>
            <a:r>
              <a:rPr lang="en-IN" dirty="0"/>
              <a:t>Conclusion and Future Scope</a:t>
            </a:r>
          </a:p>
          <a:p>
            <a:r>
              <a:rPr lang="en-IN" dirty="0"/>
              <a:t>References</a:t>
            </a:r>
          </a:p>
          <a:p>
            <a:r>
              <a:rPr lang="en-IN" dirty="0"/>
              <a:t>Project Achievements</a:t>
            </a:r>
          </a:p>
        </p:txBody>
      </p:sp>
      <p:sp>
        <p:nvSpPr>
          <p:cNvPr id="4" name="Date Placeholder 3">
            <a:extLst>
              <a:ext uri="{FF2B5EF4-FFF2-40B4-BE49-F238E27FC236}">
                <a16:creationId xmlns:a16="http://schemas.microsoft.com/office/drawing/2014/main" id="{F9FE846A-C286-1DEA-2BD6-4D47BA14B77E}"/>
              </a:ext>
            </a:extLst>
          </p:cNvPr>
          <p:cNvSpPr>
            <a:spLocks noGrp="1"/>
          </p:cNvSpPr>
          <p:nvPr>
            <p:ph type="dt" sz="half" idx="10"/>
          </p:nvPr>
        </p:nvSpPr>
        <p:spPr/>
        <p:txBody>
          <a:bodyPr/>
          <a:lstStyle/>
          <a:p>
            <a:fld id="{ECF76745-6B18-47FD-A95E-9E25FC2088D9}" type="datetime1">
              <a:rPr lang="en-IN" smtClean="0"/>
              <a:t>04-05-2024</a:t>
            </a:fld>
            <a:endParaRPr lang="en-IN"/>
          </a:p>
        </p:txBody>
      </p:sp>
      <p:sp>
        <p:nvSpPr>
          <p:cNvPr id="6" name="Footer Placeholder 5">
            <a:extLst>
              <a:ext uri="{FF2B5EF4-FFF2-40B4-BE49-F238E27FC236}">
                <a16:creationId xmlns:a16="http://schemas.microsoft.com/office/drawing/2014/main" id="{7B681B85-738F-8B70-1D5D-4A1725033231}"/>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834EF506-05F7-F9FA-B289-F655653BB4A5}"/>
              </a:ext>
            </a:extLst>
          </p:cNvPr>
          <p:cNvSpPr>
            <a:spLocks noGrp="1"/>
          </p:cNvSpPr>
          <p:nvPr>
            <p:ph type="sldNum" sz="quarter" idx="12"/>
          </p:nvPr>
        </p:nvSpPr>
        <p:spPr/>
        <p:txBody>
          <a:bodyPr/>
          <a:lstStyle/>
          <a:p>
            <a:fld id="{3F4804D8-0F11-4816-8E84-7ED0EBE53121}" type="slidenum">
              <a:rPr lang="en-IN" smtClean="0"/>
              <a:t>2</a:t>
            </a:fld>
            <a:endParaRPr lang="en-IN"/>
          </a:p>
        </p:txBody>
      </p:sp>
    </p:spTree>
    <p:extLst>
      <p:ext uri="{BB962C8B-B14F-4D97-AF65-F5344CB8AC3E}">
        <p14:creationId xmlns:p14="http://schemas.microsoft.com/office/powerpoint/2010/main" val="117695899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6C8249E-148C-816A-4176-3CBC6ADA8F29}"/>
              </a:ext>
            </a:extLst>
          </p:cNvPr>
          <p:cNvSpPr>
            <a:spLocks noGrp="1"/>
          </p:cNvSpPr>
          <p:nvPr>
            <p:ph idx="1"/>
          </p:nvPr>
        </p:nvSpPr>
        <p:spPr>
          <a:xfrm>
            <a:off x="1097279" y="1845734"/>
            <a:ext cx="10058399" cy="4413176"/>
          </a:xfrm>
        </p:spPr>
        <p:txBody>
          <a:bodyPr>
            <a:normAutofit/>
          </a:bodyPr>
          <a:lstStyle/>
          <a:p>
            <a:pPr algn="just"/>
            <a:r>
              <a:rPr lang="en-US" sz="1800" b="0" dirty="0">
                <a:effectLst/>
                <a:ea typeface="Times New Roman" panose="02020603050405020304" pitchFamily="18" charset="0"/>
              </a:rPr>
              <a:t>Multimodal Emotion Recognition System</a:t>
            </a:r>
            <a:r>
              <a:rPr lang="en-US" sz="1800" dirty="0">
                <a:effectLst/>
                <a:ea typeface="Times New Roman" panose="02020603050405020304" pitchFamily="18" charset="0"/>
              </a:rPr>
              <a:t> The proliferation of human-computer interaction applications necessitates robust emotion recognition systems. This project presents a </a:t>
            </a:r>
            <a:r>
              <a:rPr lang="en-US" sz="1800" b="0" dirty="0">
                <a:effectLst/>
                <a:ea typeface="Times New Roman" panose="02020603050405020304" pitchFamily="18" charset="0"/>
              </a:rPr>
              <a:t>Multimodal Emotion Recognition System</a:t>
            </a:r>
            <a:r>
              <a:rPr lang="en-US" sz="1800" dirty="0">
                <a:effectLst/>
                <a:ea typeface="Times New Roman" panose="02020603050405020304" pitchFamily="18" charset="0"/>
              </a:rPr>
              <a:t> that leverages video, audio, and text data to accurately identify human emotions. By integrating facial expression analysis, speech pattern recognition, and sentiment analysis, the system provides a comprehensive understanding of emotional states. The </a:t>
            </a:r>
            <a:r>
              <a:rPr lang="en-US" sz="1800" b="0" dirty="0">
                <a:effectLst/>
                <a:ea typeface="Times New Roman" panose="02020603050405020304" pitchFamily="18" charset="0"/>
              </a:rPr>
              <a:t>fusion of modalities</a:t>
            </a:r>
            <a:r>
              <a:rPr lang="en-US" sz="1800" dirty="0">
                <a:effectLst/>
                <a:ea typeface="Times New Roman" panose="02020603050405020304" pitchFamily="18" charset="0"/>
              </a:rPr>
              <a:t> ensures resilience against noisy data and improves recognition accuracy. The system employs advanced machine learning algorithms and deep neural networks to process and analyze multimodal inputs. The </a:t>
            </a:r>
            <a:r>
              <a:rPr lang="en-US" sz="1800" b="0" dirty="0">
                <a:effectLst/>
                <a:ea typeface="Times New Roman" panose="02020603050405020304" pitchFamily="18" charset="0"/>
              </a:rPr>
              <a:t>real-time processing capability</a:t>
            </a:r>
            <a:r>
              <a:rPr lang="en-US" sz="1800" dirty="0">
                <a:effectLst/>
                <a:ea typeface="Times New Roman" panose="02020603050405020304" pitchFamily="18" charset="0"/>
              </a:rPr>
              <a:t> of the system makes it suitable for various applications, including interactive gaming, mental health assessment, and customer service enhancement. The project’s goal is to bridge the gap between human emotions and machine interpretation, paving the way for more intuitive and empathetic human-computer interactions.</a:t>
            </a:r>
            <a:endParaRPr lang="en-GB" sz="1800" dirty="0">
              <a:effectLst/>
              <a:ea typeface="Times New Roman" panose="02020603050405020304" pitchFamily="18" charset="0"/>
            </a:endParaRPr>
          </a:p>
          <a:p>
            <a:pPr algn="just"/>
            <a:endParaRPr lang="en-IN" dirty="0"/>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3</a:t>
            </a:fld>
            <a:endParaRPr lang="en-IN"/>
          </a:p>
        </p:txBody>
      </p:sp>
    </p:spTree>
    <p:extLst>
      <p:ext uri="{BB962C8B-B14F-4D97-AF65-F5344CB8AC3E}">
        <p14:creationId xmlns:p14="http://schemas.microsoft.com/office/powerpoint/2010/main" val="221109054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6C8249E-148C-816A-4176-3CBC6ADA8F29}"/>
              </a:ext>
            </a:extLst>
          </p:cNvPr>
          <p:cNvSpPr>
            <a:spLocks noGrp="1"/>
          </p:cNvSpPr>
          <p:nvPr>
            <p:ph idx="1"/>
          </p:nvPr>
        </p:nvSpPr>
        <p:spPr>
          <a:xfrm>
            <a:off x="1097280" y="1845734"/>
            <a:ext cx="10634644" cy="4725664"/>
          </a:xfrm>
        </p:spPr>
        <p:txBody>
          <a:bodyPr>
            <a:noAutofit/>
          </a:bodyPr>
          <a:lstStyle/>
          <a:p>
            <a:pPr algn="just">
              <a:lnSpc>
                <a:spcPct val="150000"/>
              </a:lnSpc>
              <a:spcAft>
                <a:spcPts val="1000"/>
              </a:spcAft>
              <a:buFont typeface="Wingdings" panose="05000000000000000000" pitchFamily="2" charset="2"/>
              <a:buChar char="Ø"/>
            </a:pPr>
            <a:r>
              <a:rPr lang="en-GB" sz="1600" b="1" dirty="0">
                <a:effectLst/>
                <a:ea typeface="Times New Roman" panose="02020603050405020304" pitchFamily="18" charset="0"/>
                <a:cs typeface="Times New Roman" panose="02020603050405020304" pitchFamily="18" charset="0"/>
              </a:rPr>
              <a:t>Project Goal: </a:t>
            </a:r>
            <a:r>
              <a:rPr lang="en-GB" sz="1600" dirty="0">
                <a:effectLst/>
                <a:ea typeface="Times New Roman" panose="02020603050405020304" pitchFamily="18" charset="0"/>
                <a:cs typeface="Times New Roman" panose="02020603050405020304" pitchFamily="18" charset="0"/>
              </a:rPr>
              <a:t>Integrate emotional intelligence into AI.</a:t>
            </a:r>
          </a:p>
          <a:p>
            <a:pPr algn="just">
              <a:lnSpc>
                <a:spcPct val="150000"/>
              </a:lnSpc>
              <a:spcAft>
                <a:spcPts val="1000"/>
              </a:spcAft>
              <a:buFont typeface="Wingdings" panose="05000000000000000000" pitchFamily="2" charset="2"/>
              <a:buChar char="Ø"/>
            </a:pPr>
            <a:r>
              <a:rPr lang="en-GB" sz="1600" b="1" dirty="0">
                <a:effectLst/>
                <a:ea typeface="Times New Roman" panose="02020603050405020304" pitchFamily="18" charset="0"/>
                <a:cs typeface="Times New Roman" panose="02020603050405020304" pitchFamily="18" charset="0"/>
              </a:rPr>
              <a:t>Why It Matters </a:t>
            </a:r>
            <a:r>
              <a:rPr lang="en-GB" sz="1600" dirty="0">
                <a:effectLst/>
                <a:ea typeface="Times New Roman" panose="02020603050405020304" pitchFamily="18" charset="0"/>
                <a:cs typeface="Times New Roman" panose="02020603050405020304" pitchFamily="18" charset="0"/>
              </a:rPr>
              <a:t>:Emotions are crucial for human interaction and decision-making.</a:t>
            </a:r>
          </a:p>
          <a:p>
            <a:pPr algn="just">
              <a:lnSpc>
                <a:spcPct val="150000"/>
              </a:lnSpc>
              <a:spcAft>
                <a:spcPts val="1000"/>
              </a:spcAft>
              <a:buFont typeface="Wingdings" panose="05000000000000000000" pitchFamily="2" charset="2"/>
              <a:buChar char="Ø"/>
            </a:pPr>
            <a:r>
              <a:rPr lang="en-GB" sz="1600" b="1" dirty="0">
                <a:effectLst/>
                <a:ea typeface="Times New Roman" panose="02020603050405020304" pitchFamily="18" charset="0"/>
                <a:cs typeface="Times New Roman" panose="02020603050405020304" pitchFamily="18" charset="0"/>
              </a:rPr>
              <a:t>Impact</a:t>
            </a:r>
            <a:r>
              <a:rPr lang="en-GB" sz="1600" b="1" dirty="0">
                <a:ea typeface="Times New Roman" panose="02020603050405020304" pitchFamily="18" charset="0"/>
                <a:cs typeface="Times New Roman" panose="02020603050405020304" pitchFamily="18" charset="0"/>
              </a:rPr>
              <a:t>: </a:t>
            </a:r>
            <a:r>
              <a:rPr lang="en-GB" sz="1600" dirty="0">
                <a:effectLst/>
                <a:ea typeface="Times New Roman" panose="02020603050405020304" pitchFamily="18" charset="0"/>
                <a:cs typeface="Times New Roman" panose="02020603050405020304" pitchFamily="18" charset="0"/>
              </a:rPr>
              <a:t>Enhance human-computer interaction.</a:t>
            </a:r>
          </a:p>
          <a:p>
            <a:pPr algn="just">
              <a:lnSpc>
                <a:spcPct val="150000"/>
              </a:lnSpc>
              <a:spcAft>
                <a:spcPts val="1000"/>
              </a:spcAft>
              <a:buFont typeface="Wingdings" panose="05000000000000000000" pitchFamily="2" charset="2"/>
              <a:buChar char="Ø"/>
            </a:pPr>
            <a:r>
              <a:rPr lang="en-GB" sz="1600" b="1" dirty="0">
                <a:effectLst/>
                <a:ea typeface="Times New Roman" panose="02020603050405020304" pitchFamily="18" charset="0"/>
                <a:cs typeface="Times New Roman" panose="02020603050405020304" pitchFamily="18" charset="0"/>
              </a:rPr>
              <a:t>Benefits:  </a:t>
            </a:r>
            <a:r>
              <a:rPr lang="en-GB" sz="1600" dirty="0">
                <a:effectLst/>
                <a:ea typeface="Times New Roman" panose="02020603050405020304" pitchFamily="18" charset="0"/>
                <a:cs typeface="Times New Roman" panose="02020603050405020304" pitchFamily="18" charset="0"/>
              </a:rPr>
              <a:t>Create natural, personalized user experiences.</a:t>
            </a:r>
          </a:p>
          <a:p>
            <a:pPr algn="just">
              <a:lnSpc>
                <a:spcPct val="150000"/>
              </a:lnSpc>
              <a:spcAft>
                <a:spcPts val="1000"/>
              </a:spcAft>
              <a:buFont typeface="Wingdings" panose="05000000000000000000" pitchFamily="2" charset="2"/>
              <a:buChar char="Ø"/>
            </a:pPr>
            <a:r>
              <a:rPr lang="en-GB" sz="1600" dirty="0">
                <a:effectLst/>
                <a:ea typeface="Times New Roman" panose="02020603050405020304" pitchFamily="18" charset="0"/>
                <a:cs typeface="Times New Roman" panose="02020603050405020304" pitchFamily="18" charset="0"/>
              </a:rPr>
              <a:t> </a:t>
            </a:r>
            <a:r>
              <a:rPr lang="en-GB" sz="1600" b="1" dirty="0">
                <a:effectLst/>
                <a:ea typeface="Times New Roman" panose="02020603050405020304" pitchFamily="18" charset="0"/>
                <a:cs typeface="Times New Roman" panose="02020603050405020304" pitchFamily="18" charset="0"/>
              </a:rPr>
              <a:t>Potential: </a:t>
            </a:r>
            <a:r>
              <a:rPr lang="en-GB" sz="1600" dirty="0">
                <a:effectLst/>
                <a:ea typeface="Times New Roman" panose="02020603050405020304" pitchFamily="18" charset="0"/>
                <a:cs typeface="Times New Roman" panose="02020603050405020304" pitchFamily="18" charset="0"/>
              </a:rPr>
              <a:t>Improve user interface design and overall satisfaction.</a:t>
            </a:r>
            <a:endParaRPr lang="en-GB" sz="1600" dirty="0">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04-05-2024</a:t>
            </a:fld>
            <a:endParaRPr lang="en-IN" dirty="0"/>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4</a:t>
            </a:fld>
            <a:endParaRPr lang="en-IN"/>
          </a:p>
        </p:txBody>
      </p:sp>
    </p:spTree>
    <p:extLst>
      <p:ext uri="{BB962C8B-B14F-4D97-AF65-F5344CB8AC3E}">
        <p14:creationId xmlns:p14="http://schemas.microsoft.com/office/powerpoint/2010/main" val="321785282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a:xfrm>
            <a:off x="457200" y="594359"/>
            <a:ext cx="3200400" cy="1700972"/>
          </a:xfrm>
        </p:spPr>
        <p:txBody>
          <a:bodyPr/>
          <a:lstStyle/>
          <a:p>
            <a:r>
              <a:rPr lang="en-IN" dirty="0"/>
              <a:t>Motivation</a:t>
            </a:r>
          </a:p>
        </p:txBody>
      </p:sp>
      <p:sp>
        <p:nvSpPr>
          <p:cNvPr id="3" name="Content Placeholder 2">
            <a:extLst>
              <a:ext uri="{FF2B5EF4-FFF2-40B4-BE49-F238E27FC236}">
                <a16:creationId xmlns:a16="http://schemas.microsoft.com/office/drawing/2014/main" id="{06C8249E-148C-816A-4176-3CBC6ADA8F29}"/>
              </a:ext>
            </a:extLst>
          </p:cNvPr>
          <p:cNvSpPr>
            <a:spLocks noGrp="1"/>
          </p:cNvSpPr>
          <p:nvPr>
            <p:ph idx="1"/>
          </p:nvPr>
        </p:nvSpPr>
        <p:spPr/>
        <p:txBody>
          <a:bodyPr>
            <a:normAutofit/>
          </a:bodyPr>
          <a:lstStyle/>
          <a:p>
            <a:pPr>
              <a:buFont typeface="Wingdings" panose="05000000000000000000" pitchFamily="2" charset="2"/>
              <a:buChar char="q"/>
            </a:pPr>
            <a:r>
              <a:rPr lang="en-GB" dirty="0"/>
              <a:t>The pursuit of integrating emotional intelligence into artificial intelligence systems is the driving force behind the multimodal emotion recognition project. </a:t>
            </a:r>
          </a:p>
          <a:p>
            <a:pPr>
              <a:buFont typeface="Wingdings" panose="05000000000000000000" pitchFamily="2" charset="2"/>
              <a:buChar char="q"/>
            </a:pPr>
            <a:r>
              <a:rPr lang="en-GB" dirty="0"/>
              <a:t>The motivation stems from a fundamental understanding that emotions are central to human experience and communication.</a:t>
            </a:r>
          </a:p>
          <a:p>
            <a:pPr>
              <a:buFont typeface="Wingdings" panose="05000000000000000000" pitchFamily="2" charset="2"/>
              <a:buChar char="q"/>
            </a:pPr>
            <a:r>
              <a:rPr lang="en-GB" dirty="0"/>
              <a:t>They influence our decisions, shape our interactions, and affect our well-being</a:t>
            </a:r>
          </a:p>
          <a:p>
            <a:pPr>
              <a:buFont typeface="Wingdings" panose="05000000000000000000" pitchFamily="2" charset="2"/>
              <a:buChar char="q"/>
            </a:pPr>
            <a:r>
              <a:rPr lang="en-GB" dirty="0"/>
              <a:t>Enhancing Human-Computer Interaction: By imbuing machines with the capability to detect and interpret emotions, we can create more natural, intuitive, and efficient interactions</a:t>
            </a:r>
            <a:endParaRPr lang="en-US" dirty="0"/>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04-05-2024</a:t>
            </a:fld>
            <a:endParaRPr lang="en-IN" dirty="0"/>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5</a:t>
            </a:fld>
            <a:endParaRPr lang="en-IN"/>
          </a:p>
        </p:txBody>
      </p:sp>
    </p:spTree>
    <p:extLst>
      <p:ext uri="{BB962C8B-B14F-4D97-AF65-F5344CB8AC3E}">
        <p14:creationId xmlns:p14="http://schemas.microsoft.com/office/powerpoint/2010/main" val="218292537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a:xfrm>
            <a:off x="1097280" y="174843"/>
            <a:ext cx="10058400" cy="1450757"/>
          </a:xfrm>
        </p:spPr>
        <p:txBody>
          <a:bodyPr/>
          <a:lstStyle/>
          <a:p>
            <a:r>
              <a:rPr lang="en-IN" dirty="0"/>
              <a:t>Objectives</a:t>
            </a:r>
          </a:p>
        </p:txBody>
      </p:sp>
      <p:sp>
        <p:nvSpPr>
          <p:cNvPr id="3" name="Content Placeholder 2">
            <a:extLst>
              <a:ext uri="{FF2B5EF4-FFF2-40B4-BE49-F238E27FC236}">
                <a16:creationId xmlns:a16="http://schemas.microsoft.com/office/drawing/2014/main" id="{06C8249E-148C-816A-4176-3CBC6ADA8F29}"/>
              </a:ext>
            </a:extLst>
          </p:cNvPr>
          <p:cNvSpPr>
            <a:spLocks noGrp="1"/>
          </p:cNvSpPr>
          <p:nvPr>
            <p:ph idx="1"/>
          </p:nvPr>
        </p:nvSpPr>
        <p:spPr>
          <a:xfrm>
            <a:off x="1097278" y="1845733"/>
            <a:ext cx="6488510" cy="4474855"/>
          </a:xfrm>
        </p:spPr>
        <p:txBody>
          <a:bodyPr>
            <a:normAutofit/>
          </a:bodyPr>
          <a:lstStyle/>
          <a:p>
            <a:r>
              <a:rPr lang="en-GB" b="1" dirty="0"/>
              <a:t>Recognition</a:t>
            </a:r>
            <a:r>
              <a:rPr lang="en-GB" dirty="0"/>
              <a:t>: Develop deep learning models that accurately identify human emotions from multiple modalities (video, audio, and text).</a:t>
            </a:r>
          </a:p>
          <a:p>
            <a:r>
              <a:rPr lang="en-GB" b="1" dirty="0"/>
              <a:t>Robustness</a:t>
            </a:r>
            <a:r>
              <a:rPr lang="en-GB" dirty="0"/>
              <a:t>: Create a system resilient to noisy data by fusing information from different sources.</a:t>
            </a:r>
          </a:p>
          <a:p>
            <a:r>
              <a:rPr lang="en-GB" b="1" dirty="0"/>
              <a:t>Real-Time Processing</a:t>
            </a:r>
            <a:r>
              <a:rPr lang="en-GB" dirty="0"/>
              <a:t>: Enable real-time emotion analysis for applications like interactive gaming, mental health assessment, and customer service.</a:t>
            </a:r>
          </a:p>
          <a:p>
            <a:r>
              <a:rPr lang="en-GB" b="1" dirty="0"/>
              <a:t>Empathetic Interactions</a:t>
            </a:r>
            <a:r>
              <a:rPr lang="en-GB" dirty="0"/>
              <a:t>: Bridge the gap between human emotions and machine interpretation, leading to more intuitive and empathetic human-computer interactions.</a:t>
            </a:r>
            <a:endParaRPr lang="en-US" dirty="0"/>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6</a:t>
            </a:fld>
            <a:endParaRPr lang="en-IN"/>
          </a:p>
        </p:txBody>
      </p:sp>
      <p:pic>
        <p:nvPicPr>
          <p:cNvPr id="1026" name="Picture 2" descr="Applied AI ML - LearningBix">
            <a:extLst>
              <a:ext uri="{FF2B5EF4-FFF2-40B4-BE49-F238E27FC236}">
                <a16:creationId xmlns:a16="http://schemas.microsoft.com/office/drawing/2014/main" id="{4E10CE40-2363-9819-4CC4-FA14C6157E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251" t="-676" b="6493"/>
          <a:stretch/>
        </p:blipFill>
        <p:spPr bwMode="auto">
          <a:xfrm>
            <a:off x="7710481" y="1764798"/>
            <a:ext cx="3830587" cy="447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27870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a:xfrm>
            <a:off x="1097280" y="286603"/>
            <a:ext cx="10058400" cy="1450757"/>
          </a:xfrm>
        </p:spPr>
        <p:txBody>
          <a:bodyPr>
            <a:normAutofit/>
          </a:bodyPr>
          <a:lstStyle/>
          <a:p>
            <a:r>
              <a:rPr lang="en-IN" dirty="0"/>
              <a:t>Problem Statement</a:t>
            </a:r>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a:xfrm>
            <a:off x="1097280" y="6459785"/>
            <a:ext cx="2472271" cy="365125"/>
          </a:xfrm>
        </p:spPr>
        <p:txBody>
          <a:bodyPr>
            <a:normAutofit/>
          </a:bodyPr>
          <a:lstStyle/>
          <a:p>
            <a:pPr>
              <a:spcAft>
                <a:spcPts val="600"/>
              </a:spcAft>
            </a:pPr>
            <a:fld id="{8B5AB32B-B821-49EA-B0DE-6EBD0AEE73B0}" type="datetime1">
              <a:rPr lang="en-IN" smtClean="0"/>
              <a:pPr>
                <a:spcAft>
                  <a:spcPts val="600"/>
                </a:spcAft>
              </a:pPr>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a:xfrm>
            <a:off x="9900458" y="6459785"/>
            <a:ext cx="1312025" cy="365125"/>
          </a:xfrm>
        </p:spPr>
        <p:txBody>
          <a:bodyPr>
            <a:normAutofit/>
          </a:bodyPr>
          <a:lstStyle/>
          <a:p>
            <a:pPr>
              <a:spcAft>
                <a:spcPts val="600"/>
              </a:spcAft>
            </a:pPr>
            <a:fld id="{3F4804D8-0F11-4816-8E84-7ED0EBE53121}" type="slidenum">
              <a:rPr lang="en-IN" smtClean="0"/>
              <a:pPr>
                <a:spcAft>
                  <a:spcPts val="600"/>
                </a:spcAft>
              </a:pPr>
              <a:t>7</a:t>
            </a:fld>
            <a:endParaRPr lang="en-IN"/>
          </a:p>
        </p:txBody>
      </p:sp>
      <p:graphicFrame>
        <p:nvGraphicFramePr>
          <p:cNvPr id="10" name="Content Placeholder 6">
            <a:extLst>
              <a:ext uri="{FF2B5EF4-FFF2-40B4-BE49-F238E27FC236}">
                <a16:creationId xmlns:a16="http://schemas.microsoft.com/office/drawing/2014/main" id="{879696F5-4499-BCFC-9226-21B89B09B2E8}"/>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95191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BD24-BF90-12F6-EBB6-0D90A904B978}"/>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276742F0-59F1-9ACB-F9E0-863236C244A7}"/>
              </a:ext>
            </a:extLst>
          </p:cNvPr>
          <p:cNvSpPr>
            <a:spLocks noGrp="1"/>
          </p:cNvSpPr>
          <p:nvPr>
            <p:ph sz="half" idx="1"/>
          </p:nvPr>
        </p:nvSpPr>
        <p:spPr/>
        <p:txBody>
          <a:bodyPr>
            <a:normAutofit/>
          </a:bodyPr>
          <a:lstStyle/>
          <a:p>
            <a:pPr algn="just"/>
            <a:r>
              <a:rPr lang="en-US" sz="1800" dirty="0"/>
              <a:t>1) Paper Name: </a:t>
            </a:r>
            <a:r>
              <a:rPr lang="en-US" sz="1800" dirty="0" err="1"/>
              <a:t>B.Kratzwalda</a:t>
            </a:r>
            <a:r>
              <a:rPr lang="en-US" sz="1800" dirty="0"/>
              <a:t>, </a:t>
            </a:r>
            <a:r>
              <a:rPr lang="en-US" sz="1800" dirty="0" err="1"/>
              <a:t>S.Ilie</a:t>
            </a:r>
            <a:r>
              <a:rPr lang="en-US" sz="1800" dirty="0"/>
              <a:t>´, </a:t>
            </a:r>
            <a:r>
              <a:rPr lang="en-US" sz="1800" dirty="0" err="1"/>
              <a:t>M.Kraus</a:t>
            </a:r>
            <a:r>
              <a:rPr lang="en-US" sz="1800" dirty="0"/>
              <a:t>, </a:t>
            </a:r>
            <a:r>
              <a:rPr lang="en-US" sz="1800" dirty="0" err="1"/>
              <a:t>S.Feuerriegel</a:t>
            </a:r>
            <a:r>
              <a:rPr lang="en-US" sz="1800" dirty="0"/>
              <a:t>, </a:t>
            </a:r>
            <a:r>
              <a:rPr lang="en-US" sz="1800" dirty="0" err="1"/>
              <a:t>H.Prendinger</a:t>
            </a:r>
            <a:r>
              <a:rPr lang="en-US" sz="1800" dirty="0"/>
              <a:t>. Deep learning </a:t>
            </a:r>
            <a:r>
              <a:rPr lang="en-US" sz="1800" dirty="0" err="1"/>
              <a:t>foraffective</a:t>
            </a:r>
            <a:r>
              <a:rPr lang="en-US" sz="1800" dirty="0"/>
              <a:t> computing: text-based emotion recognition in decision support, Sep. 2018.</a:t>
            </a:r>
          </a:p>
          <a:p>
            <a:pPr algn="just"/>
            <a:r>
              <a:rPr lang="en-US" sz="1800" dirty="0"/>
              <a:t>In this paper, </a:t>
            </a:r>
            <a:r>
              <a:rPr lang="en-US" sz="1800" dirty="0" err="1"/>
              <a:t>Kratzwalda</a:t>
            </a:r>
            <a:r>
              <a:rPr lang="en-US" sz="1800" dirty="0"/>
              <a:t> et al. likely discuss the utilization of deep learning models, such as recurrent neural networks (RNNs) or convolutional neural networks (CNNs), to automatically recognize emotions expressed in textual data. They may discuss the architecture and training methodology of the deep learning models used, as well as the preprocessing techniques for text data.</a:t>
            </a:r>
            <a:endParaRPr lang="en-IN" sz="1800" dirty="0"/>
          </a:p>
        </p:txBody>
      </p:sp>
      <p:sp>
        <p:nvSpPr>
          <p:cNvPr id="4" name="Content Placeholder 3">
            <a:extLst>
              <a:ext uri="{FF2B5EF4-FFF2-40B4-BE49-F238E27FC236}">
                <a16:creationId xmlns:a16="http://schemas.microsoft.com/office/drawing/2014/main" id="{58AD59AE-DBD1-E259-AE86-478B640B814B}"/>
              </a:ext>
            </a:extLst>
          </p:cNvPr>
          <p:cNvSpPr>
            <a:spLocks noGrp="1"/>
          </p:cNvSpPr>
          <p:nvPr>
            <p:ph sz="half" idx="2"/>
          </p:nvPr>
        </p:nvSpPr>
        <p:spPr/>
        <p:txBody>
          <a:bodyPr/>
          <a:lstStyle/>
          <a:p>
            <a:pPr algn="just"/>
            <a:r>
              <a:rPr lang="en-US" sz="1800" dirty="0"/>
              <a:t>2) Paper Name: </a:t>
            </a:r>
            <a:r>
              <a:rPr lang="en-US" sz="1800" dirty="0" err="1"/>
              <a:t>C.Pramerdorfer</a:t>
            </a:r>
            <a:r>
              <a:rPr lang="en-US" sz="1800" dirty="0"/>
              <a:t>, and </a:t>
            </a:r>
            <a:r>
              <a:rPr lang="en-US" sz="1800" dirty="0" err="1"/>
              <a:t>M.Kampel</a:t>
            </a:r>
            <a:r>
              <a:rPr lang="en-US" sz="1800" dirty="0"/>
              <a:t>. Facial Expression Recognition </a:t>
            </a:r>
            <a:r>
              <a:rPr lang="en-US" sz="1800" dirty="0" err="1"/>
              <a:t>usingConvolutional</a:t>
            </a:r>
            <a:r>
              <a:rPr lang="en-US" sz="1800" dirty="0"/>
              <a:t> Neural Networks: State of the Art. Computer Vision </a:t>
            </a:r>
            <a:r>
              <a:rPr lang="en-US" sz="1800" dirty="0" err="1"/>
              <a:t>Lab,TU</a:t>
            </a:r>
            <a:r>
              <a:rPr lang="en-US" sz="1800" dirty="0"/>
              <a:t> Wien</a:t>
            </a:r>
          </a:p>
          <a:p>
            <a:pPr algn="just"/>
            <a:r>
              <a:rPr lang="en-US" sz="1800" dirty="0"/>
              <a:t>The research aims to improve the accuracy, efficiency, and robustness of facial expression recognition systems, which have applications in fields such as human-computer interaction, emotion analysis, and facial recognition technology.</a:t>
            </a:r>
            <a:endParaRPr lang="en-IN" sz="1800" dirty="0"/>
          </a:p>
        </p:txBody>
      </p:sp>
      <p:sp>
        <p:nvSpPr>
          <p:cNvPr id="5" name="Date Placeholder 4">
            <a:extLst>
              <a:ext uri="{FF2B5EF4-FFF2-40B4-BE49-F238E27FC236}">
                <a16:creationId xmlns:a16="http://schemas.microsoft.com/office/drawing/2014/main" id="{C796C905-66E4-2FF0-5058-4F2F94C7B8EB}"/>
              </a:ext>
            </a:extLst>
          </p:cNvPr>
          <p:cNvSpPr>
            <a:spLocks noGrp="1"/>
          </p:cNvSpPr>
          <p:nvPr>
            <p:ph type="dt" sz="half" idx="10"/>
          </p:nvPr>
        </p:nvSpPr>
        <p:spPr/>
        <p:txBody>
          <a:bodyPr/>
          <a:lstStyle/>
          <a:p>
            <a:fld id="{78BBF34D-4E6D-4CC3-A665-A5DF082EBA6B}" type="datetime1">
              <a:rPr lang="en-IN" smtClean="0"/>
              <a:t>04-05-2024</a:t>
            </a:fld>
            <a:endParaRPr lang="en-IN"/>
          </a:p>
        </p:txBody>
      </p:sp>
      <p:sp>
        <p:nvSpPr>
          <p:cNvPr id="6" name="Footer Placeholder 5">
            <a:extLst>
              <a:ext uri="{FF2B5EF4-FFF2-40B4-BE49-F238E27FC236}">
                <a16:creationId xmlns:a16="http://schemas.microsoft.com/office/drawing/2014/main" id="{76C4F810-919D-027E-FD0B-0E0A049CD466}"/>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DBA0730A-A030-F56A-5753-B3A493FE7D35}"/>
              </a:ext>
            </a:extLst>
          </p:cNvPr>
          <p:cNvSpPr>
            <a:spLocks noGrp="1"/>
          </p:cNvSpPr>
          <p:nvPr>
            <p:ph type="sldNum" sz="quarter" idx="12"/>
          </p:nvPr>
        </p:nvSpPr>
        <p:spPr/>
        <p:txBody>
          <a:bodyPr/>
          <a:lstStyle/>
          <a:p>
            <a:fld id="{3F4804D8-0F11-4816-8E84-7ED0EBE53121}" type="slidenum">
              <a:rPr lang="en-IN" smtClean="0"/>
              <a:t>8</a:t>
            </a:fld>
            <a:endParaRPr lang="en-IN"/>
          </a:p>
        </p:txBody>
      </p:sp>
    </p:spTree>
    <p:extLst>
      <p:ext uri="{BB962C8B-B14F-4D97-AF65-F5344CB8AC3E}">
        <p14:creationId xmlns:p14="http://schemas.microsoft.com/office/powerpoint/2010/main" val="413483335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a:xfrm>
            <a:off x="1097280" y="286603"/>
            <a:ext cx="10058400" cy="1450757"/>
          </a:xfrm>
        </p:spPr>
        <p:txBody>
          <a:bodyPr>
            <a:normAutofit/>
          </a:bodyPr>
          <a:lstStyle/>
          <a:p>
            <a:r>
              <a:rPr lang="en-IN"/>
              <a:t>Technology Stack</a:t>
            </a:r>
            <a:endParaRPr lang="en-IN" dirty="0"/>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a:xfrm>
            <a:off x="1097280" y="6459785"/>
            <a:ext cx="2472271" cy="365125"/>
          </a:xfrm>
        </p:spPr>
        <p:txBody>
          <a:bodyPr>
            <a:normAutofit/>
          </a:bodyPr>
          <a:lstStyle/>
          <a:p>
            <a:pPr>
              <a:spcAft>
                <a:spcPts val="600"/>
              </a:spcAft>
            </a:pPr>
            <a:fld id="{8B5AB32B-B821-49EA-B0DE-6EBD0AEE73B0}" type="datetime1">
              <a:rPr lang="en-IN" smtClean="0"/>
              <a:pPr>
                <a:spcAft>
                  <a:spcPts val="600"/>
                </a:spcAft>
              </a:pPr>
              <a:t>04-05-2024</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a:xfrm>
            <a:off x="9900458" y="6459785"/>
            <a:ext cx="1312025" cy="365125"/>
          </a:xfrm>
        </p:spPr>
        <p:txBody>
          <a:bodyPr>
            <a:normAutofit/>
          </a:bodyPr>
          <a:lstStyle/>
          <a:p>
            <a:pPr>
              <a:spcAft>
                <a:spcPts val="600"/>
              </a:spcAft>
            </a:pPr>
            <a:fld id="{3F4804D8-0F11-4816-8E84-7ED0EBE53121}" type="slidenum">
              <a:rPr lang="en-IN" smtClean="0"/>
              <a:pPr>
                <a:spcAft>
                  <a:spcPts val="600"/>
                </a:spcAft>
              </a:pPr>
              <a:t>9</a:t>
            </a:fld>
            <a:endParaRPr lang="en-IN"/>
          </a:p>
        </p:txBody>
      </p:sp>
      <p:graphicFrame>
        <p:nvGraphicFramePr>
          <p:cNvPr id="8" name="Content Placeholder 2">
            <a:extLst>
              <a:ext uri="{FF2B5EF4-FFF2-40B4-BE49-F238E27FC236}">
                <a16:creationId xmlns:a16="http://schemas.microsoft.com/office/drawing/2014/main" id="{A72A4A8B-3588-2795-8486-52B69606A7EB}"/>
              </a:ext>
            </a:extLst>
          </p:cNvPr>
          <p:cNvGraphicFramePr>
            <a:graphicFrameLocks noGrp="1"/>
          </p:cNvGraphicFramePr>
          <p:nvPr>
            <p:ph idx="1"/>
            <p:extLst>
              <p:ext uri="{D42A27DB-BD31-4B8C-83A1-F6EECF244321}">
                <p14:modId xmlns:p14="http://schemas.microsoft.com/office/powerpoint/2010/main" val="228562839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528988"/>
      </p:ext>
    </p:extLst>
  </p:cSld>
  <p:clrMapOvr>
    <a:masterClrMapping/>
  </p:clrMapOvr>
  <p:transition spd="slow">
    <p:cover/>
  </p:transition>
</p:sld>
</file>

<file path=ppt/theme/theme1.xml><?xml version="1.0" encoding="utf-8"?>
<a:theme xmlns:a="http://schemas.openxmlformats.org/drawingml/2006/main" name="1_Retrospect">
  <a:themeElements>
    <a:clrScheme name="Custom 1">
      <a:dk1>
        <a:sysClr val="windowText" lastClr="000000"/>
      </a:dk1>
      <a:lt1>
        <a:sysClr val="window" lastClr="FFFFFF"/>
      </a:lt1>
      <a:dk2>
        <a:srgbClr val="344068"/>
      </a:dk2>
      <a:lt2>
        <a:srgbClr val="D9E0E6"/>
      </a:lt2>
      <a:accent1>
        <a:srgbClr val="2683C6"/>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8602</TotalTime>
  <Words>1077</Words>
  <Application>Microsoft Office PowerPoint</Application>
  <PresentationFormat>Widescreen</PresentationFormat>
  <Paragraphs>130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Segoe UI</vt:lpstr>
      <vt:lpstr>Times New Roman</vt:lpstr>
      <vt:lpstr>Wingdings</vt:lpstr>
      <vt:lpstr>1_Retrospect</vt:lpstr>
      <vt:lpstr>(GID ITA08 – TalkSpace - Advanced Emotion Recognition and Personality Analysis Platform ​)  </vt:lpstr>
      <vt:lpstr>Outline</vt:lpstr>
      <vt:lpstr>Abstract</vt:lpstr>
      <vt:lpstr>Introduction</vt:lpstr>
      <vt:lpstr>Motivation</vt:lpstr>
      <vt:lpstr>Objectives</vt:lpstr>
      <vt:lpstr>Problem Statement</vt:lpstr>
      <vt:lpstr>Literature Survey</vt:lpstr>
      <vt:lpstr>Technology Stack</vt:lpstr>
      <vt:lpstr>IMPLEMENTATION</vt:lpstr>
      <vt:lpstr>Results and Discussions</vt:lpstr>
      <vt:lpstr>PowerPoint Presentation</vt:lpstr>
      <vt:lpstr>PowerPoint Presentation</vt:lpstr>
      <vt:lpstr>PowerPoint Presentation</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dc:title>
  <dc:creator>Akshay Godhale</dc:creator>
  <cp:lastModifiedBy>rohan kadu</cp:lastModifiedBy>
  <cp:revision>111</cp:revision>
  <dcterms:created xsi:type="dcterms:W3CDTF">2023-04-15T11:51:42Z</dcterms:created>
  <dcterms:modified xsi:type="dcterms:W3CDTF">2024-05-04T06:05:51Z</dcterms:modified>
</cp:coreProperties>
</file>