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5938-1E14-45E5-AA73-8D1319BEC4F2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FBEB-D6DF-49D7-8BFA-D36B82E3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5938-1E14-45E5-AA73-8D1319BEC4F2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FBEB-D6DF-49D7-8BFA-D36B82E3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5938-1E14-45E5-AA73-8D1319BEC4F2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FBEB-D6DF-49D7-8BFA-D36B82E3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7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5938-1E14-45E5-AA73-8D1319BEC4F2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FBEB-D6DF-49D7-8BFA-D36B82E3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5938-1E14-45E5-AA73-8D1319BEC4F2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FBEB-D6DF-49D7-8BFA-D36B82E3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5938-1E14-45E5-AA73-8D1319BEC4F2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FBEB-D6DF-49D7-8BFA-D36B82E3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3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5938-1E14-45E5-AA73-8D1319BEC4F2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FBEB-D6DF-49D7-8BFA-D36B82E3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6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5938-1E14-45E5-AA73-8D1319BEC4F2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FBEB-D6DF-49D7-8BFA-D36B82E3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7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5938-1E14-45E5-AA73-8D1319BEC4F2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FBEB-D6DF-49D7-8BFA-D36B82E3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8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5938-1E14-45E5-AA73-8D1319BEC4F2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FBEB-D6DF-49D7-8BFA-D36B82E3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0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5938-1E14-45E5-AA73-8D1319BEC4F2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FBEB-D6DF-49D7-8BFA-D36B82E3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0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65938-1E14-45E5-AA73-8D1319BEC4F2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DFBEB-D6DF-49D7-8BFA-D36B82E3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02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2574-8594-0B23-5268-9891FC22A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72357"/>
            <a:ext cx="9644109" cy="2416946"/>
          </a:xfrm>
        </p:spPr>
        <p:txBody>
          <a:bodyPr>
            <a:normAutofit/>
          </a:bodyPr>
          <a:lstStyle/>
          <a:p>
            <a:r>
              <a:rPr lang="en-US" dirty="0"/>
              <a:t>Loan Repayment Assessment in Banking , </a:t>
            </a:r>
            <a:r>
              <a:rPr lang="en-US" b="0" i="0" dirty="0">
                <a:solidFill>
                  <a:srgbClr val="202124"/>
                </a:solidFill>
                <a:effectLst/>
                <a:latin typeface="docs-Roboto"/>
              </a:rPr>
              <a:t>Hackathon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5C31F-A762-AB91-C722-0FC027331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7016" y="3668698"/>
            <a:ext cx="4790983" cy="530440"/>
          </a:xfrm>
        </p:spPr>
        <p:txBody>
          <a:bodyPr/>
          <a:lstStyle/>
          <a:p>
            <a:r>
              <a:rPr lang="en-US" dirty="0"/>
              <a:t>- Ajay Kumar </a:t>
            </a:r>
            <a:r>
              <a:rPr lang="en-US" dirty="0" err="1"/>
              <a:t>Mattigunta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4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F34C-D55A-5506-BA1C-80D475E54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241" y="2183906"/>
            <a:ext cx="7341834" cy="2698811"/>
          </a:xfrm>
        </p:spPr>
        <p:txBody>
          <a:bodyPr>
            <a:normAutofit/>
          </a:bodyPr>
          <a:lstStyle/>
          <a:p>
            <a:pPr algn="ctr"/>
            <a:r>
              <a:rPr lang="en-US" sz="2200" b="0" i="0" dirty="0">
                <a:effectLst/>
                <a:latin typeface="Söhne"/>
              </a:rPr>
              <a:t>1.Brief introduction to machine learning and its applications.</a:t>
            </a:r>
            <a:br>
              <a:rPr lang="en-US" sz="2200" b="0" i="0" dirty="0">
                <a:effectLst/>
                <a:latin typeface="Söhne"/>
              </a:rPr>
            </a:br>
            <a:br>
              <a:rPr lang="en-US" sz="2200" b="0" i="0" dirty="0">
                <a:effectLst/>
                <a:latin typeface="Söhne"/>
              </a:rPr>
            </a:br>
            <a:br>
              <a:rPr lang="en-US" sz="2200" b="0" i="0" dirty="0">
                <a:effectLst/>
                <a:latin typeface="Söhne"/>
              </a:rPr>
            </a:br>
            <a:br>
              <a:rPr lang="en-US" sz="2200" b="0" i="0" dirty="0">
                <a:effectLst/>
                <a:latin typeface="Söhne"/>
              </a:rPr>
            </a:br>
            <a:r>
              <a:rPr lang="en-US" sz="2000" dirty="0">
                <a:latin typeface="Söhne"/>
              </a:rPr>
              <a:t>2.</a:t>
            </a:r>
            <a:r>
              <a:rPr lang="en-US" sz="2000" b="0" i="0" dirty="0">
                <a:effectLst/>
                <a:latin typeface="Söhne"/>
              </a:rPr>
              <a:t>Importance of training and testing machine learning models………</a:t>
            </a:r>
            <a:br>
              <a:rPr lang="en-US" sz="2000" b="0" i="0" dirty="0">
                <a:effectLst/>
                <a:latin typeface="Söhne"/>
              </a:rPr>
            </a:b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EC9331-1FBF-3020-41F6-1F7C070A78A1}"/>
              </a:ext>
            </a:extLst>
          </p:cNvPr>
          <p:cNvSpPr txBox="1"/>
          <p:nvPr/>
        </p:nvSpPr>
        <p:spPr>
          <a:xfrm>
            <a:off x="1127465" y="1204688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chemeClr val="accent4"/>
                </a:solidFill>
                <a:effectLst/>
                <a:latin typeface="Söhne"/>
              </a:rPr>
              <a:t>Introduction</a:t>
            </a:r>
            <a:endParaRPr lang="en-US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44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4A7B0-6FF7-0725-38CF-E0B9F80D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dirty="0">
                <a:solidFill>
                  <a:schemeClr val="accent4"/>
                </a:solidFill>
                <a:effectLst/>
                <a:latin typeface="Söhne"/>
              </a:rPr>
              <a:t>Model Training Process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C2C80-AB9B-3BCD-CA84-9F7480B0E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Overview of the model training process.</a:t>
            </a:r>
          </a:p>
          <a:p>
            <a:pPr marL="0" indent="0" algn="l">
              <a:buNone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Steps involved: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Data collection and preprocessing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Model selection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Training the model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Model evaluation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7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57E4-0B38-1A0E-2D8A-AB8F2DF0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dirty="0">
                <a:solidFill>
                  <a:schemeClr val="accent4"/>
                </a:solidFill>
                <a:effectLst/>
                <a:latin typeface="Söhne"/>
              </a:rPr>
              <a:t>Data Collection and Preprocessing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2AAE3-F991-445D-516F-4199AEB4C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Importance of data quality.</a:t>
            </a:r>
          </a:p>
          <a:p>
            <a:pPr marL="0" indent="0" algn="l">
              <a:buNone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Steps in data preprocessing: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Handling missing values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Encoding categorical variables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Scaling numerical features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Handling outliers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5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9DAD-1F55-ACCF-7FB2-90BBE228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accent4"/>
                </a:solidFill>
                <a:effectLst/>
                <a:latin typeface="Söhne"/>
              </a:rPr>
              <a:t>Model Selection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DD1DA-7026-3C4F-3DA8-3D6BEC9C7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Overview of different types of machine learning models.</a:t>
            </a:r>
          </a:p>
          <a:p>
            <a:pPr marL="0" indent="0" algn="l">
              <a:buNone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Factors to consider when selecting a model: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Type of problem (classification, regression, etc.)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Size and complexity of the dataset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Interpretability of the model</a:t>
            </a:r>
          </a:p>
        </p:txBody>
      </p:sp>
    </p:spTree>
    <p:extLst>
      <p:ext uri="{BB962C8B-B14F-4D97-AF65-F5344CB8AC3E}">
        <p14:creationId xmlns:p14="http://schemas.microsoft.com/office/powerpoint/2010/main" val="281917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0C17-D6D6-D090-6188-E2C7A8EC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accent4"/>
                </a:solidFill>
                <a:effectLst/>
                <a:latin typeface="Söhne"/>
              </a:rPr>
              <a:t>Training the Model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5D0DC-10E0-5799-4512-6C345CFB5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Overview of the training process.</a:t>
            </a:r>
          </a:p>
          <a:p>
            <a:pPr marL="0" indent="0" algn="l">
              <a:buNone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Splitting the data into training and validation sets.</a:t>
            </a:r>
          </a:p>
          <a:p>
            <a:pPr marL="0" indent="0" algn="l">
              <a:buNone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Training the model using the training data.</a:t>
            </a:r>
          </a:p>
          <a:p>
            <a:pPr marL="0" indent="0" algn="l">
              <a:buNone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Monitoring and optimizing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43025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CA9F-4ACF-ED79-DAD3-36ADD65E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accent4"/>
                </a:solidFill>
                <a:effectLst/>
                <a:latin typeface="Söhne"/>
              </a:rPr>
              <a:t>Model Evaluation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D8009-3A2B-CF4E-EB27-D49129283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Importance of model evaluation.</a:t>
            </a:r>
          </a:p>
          <a:p>
            <a:pPr marL="0" indent="0" algn="l">
              <a:buNone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Metrics for model evaluation: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Accuracy, precision, recall, F1-score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Confusion matrix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ROC curve (for classification problems)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Mean squared error (for regression problems)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B8FE-5F95-2584-E364-9B432347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accent4"/>
                </a:solidFill>
                <a:effectLst/>
                <a:latin typeface="Söhne"/>
              </a:rPr>
              <a:t>Model Testing Process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BC9DD-DB43-0B43-33D1-2AD29E6B0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Overview of the model testing process.</a:t>
            </a:r>
          </a:p>
          <a:p>
            <a:pPr marL="0" indent="0" algn="l">
              <a:buNone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Steps involved: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Loading the pre-trained model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Preprocessing the test 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Making predictions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Evaluating model performance on test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02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6A65-966F-078B-13D1-196D3141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accent4"/>
                </a:solidFill>
                <a:effectLst/>
                <a:latin typeface="Söhne"/>
              </a:rPr>
              <a:t>Conclusion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451A-C07A-D52E-EA03-3AA8BE124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Summary of key points covered.</a:t>
            </a:r>
          </a:p>
          <a:p>
            <a:pPr marL="0" indent="0" algn="l">
              <a:buNone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Importance of thorough model training and testing.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Future directions and areas for improvement.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3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</TotalTime>
  <Words>246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docs-Roboto</vt:lpstr>
      <vt:lpstr>Söhne</vt:lpstr>
      <vt:lpstr>Office Theme</vt:lpstr>
      <vt:lpstr>Loan Repayment Assessment in Banking , Hackathon</vt:lpstr>
      <vt:lpstr>1.Brief introduction to machine learning and its applications.    2.Importance of training and testing machine learning models……… </vt:lpstr>
      <vt:lpstr>Model Training Process</vt:lpstr>
      <vt:lpstr>Data Collection and Preprocessing</vt:lpstr>
      <vt:lpstr>Model Selection</vt:lpstr>
      <vt:lpstr>Training the Model</vt:lpstr>
      <vt:lpstr>Model Evaluation</vt:lpstr>
      <vt:lpstr>Model Testing Process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Repayment Assessment in Banking , Hackathon</dc:title>
  <dc:creator>AJAY KUMAR MATTIGUNTA</dc:creator>
  <cp:lastModifiedBy>AJAY KUMAR MATTIGUNTA</cp:lastModifiedBy>
  <cp:revision>1</cp:revision>
  <dcterms:created xsi:type="dcterms:W3CDTF">2024-03-17T14:59:57Z</dcterms:created>
  <dcterms:modified xsi:type="dcterms:W3CDTF">2024-03-17T15:23:22Z</dcterms:modified>
</cp:coreProperties>
</file>