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3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4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2206-4DAA-47D4-8CCB-855AF077F92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C514-B950-43DF-A7C4-EFD214BB9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273" y="401927"/>
            <a:ext cx="8497455" cy="110360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+mn-lt"/>
              </a:rPr>
              <a:t>Port Scanning</a:t>
            </a:r>
            <a:endParaRPr lang="en-US" b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05379"/>
            <a:ext cx="9144000" cy="54508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VmWare</a:t>
            </a:r>
            <a:r>
              <a:rPr lang="en-US" dirty="0" smtClean="0"/>
              <a:t> Work Station and Power on Kali Linux.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19" y="2060508"/>
            <a:ext cx="8223563" cy="46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066"/>
            <a:ext cx="10515600" cy="575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Open Terminal in Kali Linux.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01" y="1089896"/>
            <a:ext cx="9783399" cy="54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701964"/>
            <a:ext cx="1055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Type Command  </a:t>
            </a:r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sV</a:t>
            </a:r>
            <a:r>
              <a:rPr lang="en-US" dirty="0" smtClean="0"/>
              <a:t> (Targets IP) and press ENTER.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8" y="1376957"/>
            <a:ext cx="7874405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528" y="489528"/>
            <a:ext cx="1019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400" dirty="0" smtClean="0"/>
              <a:t>Type Command </a:t>
            </a:r>
            <a:r>
              <a:rPr lang="en-US" sz="2400" b="1" dirty="0" err="1" smtClean="0"/>
              <a:t>msfconsole</a:t>
            </a:r>
            <a:r>
              <a:rPr lang="en-US" sz="2400" b="1" dirty="0" smtClean="0"/>
              <a:t>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Enter.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280" y="1195723"/>
            <a:ext cx="7691440" cy="52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7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073" y="443345"/>
            <a:ext cx="9116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 smtClean="0"/>
              <a:t>Type Command </a:t>
            </a:r>
            <a:r>
              <a:rPr lang="en-US" sz="2400" b="1" dirty="0" smtClean="0"/>
              <a:t>search (copy any TCP ports version from previous step for search backdoor </a:t>
            </a:r>
            <a:r>
              <a:rPr lang="en-US" sz="2400" b="1" dirty="0" err="1" smtClean="0"/>
              <a:t>vulnarebility</a:t>
            </a:r>
            <a:r>
              <a:rPr lang="en-US" sz="2400" b="1" dirty="0" smtClean="0"/>
              <a:t>)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Enter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21" y="1867146"/>
            <a:ext cx="9483758" cy="31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2000" y="618836"/>
            <a:ext cx="812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400" dirty="0" smtClean="0"/>
              <a:t>Copy </a:t>
            </a:r>
            <a:r>
              <a:rPr lang="en-US" sz="2400" b="1" dirty="0" smtClean="0"/>
              <a:t>Backdoor Name </a:t>
            </a:r>
            <a:r>
              <a:rPr lang="en-US" sz="2400" dirty="0" smtClean="0"/>
              <a:t>from matching module.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93" y="1562346"/>
            <a:ext cx="10738414" cy="3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070" y="544945"/>
            <a:ext cx="861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dirty="0" smtClean="0"/>
              <a:t>Type command </a:t>
            </a:r>
            <a:r>
              <a:rPr lang="en-US" sz="2400" b="1" dirty="0" smtClean="0"/>
              <a:t>Use</a:t>
            </a:r>
            <a:r>
              <a:rPr lang="en-US" sz="2400" dirty="0" smtClean="0"/>
              <a:t> (</a:t>
            </a:r>
            <a:r>
              <a:rPr lang="en-US" sz="2400" b="1" dirty="0" smtClean="0"/>
              <a:t>Backdoor Name </a:t>
            </a:r>
            <a:r>
              <a:rPr lang="en-US" sz="2400" dirty="0" smtClean="0"/>
              <a:t>for Access).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13" y="1958109"/>
            <a:ext cx="8011775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5" y="738909"/>
            <a:ext cx="1039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 smtClean="0"/>
              <a:t>Type Command </a:t>
            </a:r>
            <a:r>
              <a:rPr lang="en-US" sz="2400" b="1" dirty="0" smtClean="0"/>
              <a:t>show options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Enter </a:t>
            </a:r>
            <a:r>
              <a:rPr lang="en-US" sz="2400" dirty="0" smtClean="0"/>
              <a:t>to see module options.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2" y="1639382"/>
            <a:ext cx="11370097" cy="39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82" y="563418"/>
            <a:ext cx="1047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Type command </a:t>
            </a:r>
            <a:r>
              <a:rPr lang="en-US" sz="2400" b="1" dirty="0" smtClean="0"/>
              <a:t>exploit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Enter.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2400" dirty="0" smtClean="0"/>
              <a:t>Type command </a:t>
            </a:r>
            <a:r>
              <a:rPr lang="en-US" sz="2400" b="1" dirty="0" err="1" smtClean="0"/>
              <a:t>ls</a:t>
            </a:r>
            <a:r>
              <a:rPr lang="en-US" sz="2400" b="1" dirty="0" smtClean="0"/>
              <a:t> </a:t>
            </a:r>
            <a:r>
              <a:rPr lang="en-US" sz="2400" dirty="0" smtClean="0"/>
              <a:t>and press </a:t>
            </a:r>
            <a:r>
              <a:rPr lang="en-US" sz="2400" b="1" dirty="0" smtClean="0"/>
              <a:t>Enter </a:t>
            </a:r>
            <a:r>
              <a:rPr lang="en-US" sz="2400" dirty="0" smtClean="0"/>
              <a:t> to see target systems options.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2204874"/>
            <a:ext cx="9810344" cy="13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Port Scanning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Scanning</dc:title>
  <dc:creator>Microsoft account</dc:creator>
  <cp:lastModifiedBy>Microsoft account</cp:lastModifiedBy>
  <cp:revision>10</cp:revision>
  <dcterms:created xsi:type="dcterms:W3CDTF">2024-11-07T04:32:57Z</dcterms:created>
  <dcterms:modified xsi:type="dcterms:W3CDTF">2024-11-07T06:03:17Z</dcterms:modified>
</cp:coreProperties>
</file>