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7A98F6-4070-476A-980B-B7EF732DC145}" type="datetimeFigureOut">
              <a:rPr lang="en-US" smtClean="0"/>
              <a:t>14-Feb-17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4485A90-FC26-437C-8C09-40F2E88F7D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843" y="367145"/>
            <a:ext cx="676890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Contact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24971" y="19812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hiller" pitchFamily="82" charset="0"/>
              </a:rPr>
              <a:t>By</a:t>
            </a:r>
          </a:p>
          <a:p>
            <a:pPr algn="ctr"/>
            <a:r>
              <a:rPr lang="en-US" sz="3600" dirty="0" err="1" smtClean="0">
                <a:latin typeface="Chiller" pitchFamily="82" charset="0"/>
              </a:rPr>
              <a:t>Abhishek</a:t>
            </a:r>
            <a:r>
              <a:rPr lang="en-US" sz="3600" dirty="0" smtClean="0">
                <a:latin typeface="Chiller" pitchFamily="82" charset="0"/>
              </a:rPr>
              <a:t> </a:t>
            </a:r>
            <a:r>
              <a:rPr lang="en-US" sz="3600" dirty="0" err="1" smtClean="0">
                <a:latin typeface="Chiller" pitchFamily="82" charset="0"/>
              </a:rPr>
              <a:t>Nayak</a:t>
            </a:r>
            <a:r>
              <a:rPr lang="en-US" sz="3600" dirty="0" smtClean="0">
                <a:latin typeface="Chiller" pitchFamily="82" charset="0"/>
              </a:rPr>
              <a:t>, </a:t>
            </a:r>
            <a:r>
              <a:rPr lang="en-US" sz="3600" dirty="0" err="1" smtClean="0">
                <a:latin typeface="Chiller" pitchFamily="82" charset="0"/>
              </a:rPr>
              <a:t>Abhishek</a:t>
            </a:r>
            <a:r>
              <a:rPr lang="en-US" sz="3600" dirty="0" smtClean="0">
                <a:latin typeface="Chiller" pitchFamily="82" charset="0"/>
              </a:rPr>
              <a:t> Das</a:t>
            </a:r>
          </a:p>
          <a:p>
            <a:pPr algn="ctr"/>
            <a:r>
              <a:rPr lang="en-US" sz="3600" dirty="0" err="1" smtClean="0">
                <a:latin typeface="Chiller" pitchFamily="82" charset="0"/>
              </a:rPr>
              <a:t>Abhishek</a:t>
            </a:r>
            <a:r>
              <a:rPr lang="en-US" sz="3600" dirty="0" smtClean="0">
                <a:latin typeface="Chiller" pitchFamily="82" charset="0"/>
              </a:rPr>
              <a:t> Gupta</a:t>
            </a:r>
          </a:p>
          <a:p>
            <a:pPr algn="ctr"/>
            <a:r>
              <a:rPr lang="en-US" sz="3600" dirty="0" err="1" smtClean="0">
                <a:latin typeface="Chiller" pitchFamily="82" charset="0"/>
              </a:rPr>
              <a:t>Biswankar</a:t>
            </a:r>
            <a:r>
              <a:rPr lang="en-US" sz="3600" dirty="0" smtClean="0">
                <a:latin typeface="Chiller" pitchFamily="82" charset="0"/>
              </a:rPr>
              <a:t> Das</a:t>
            </a:r>
          </a:p>
          <a:p>
            <a:pPr algn="ctr"/>
            <a:r>
              <a:rPr lang="en-US" sz="3600" dirty="0" smtClean="0">
                <a:latin typeface="Chiller" pitchFamily="82" charset="0"/>
              </a:rPr>
              <a:t>Ronit Roy</a:t>
            </a:r>
          </a:p>
        </p:txBody>
      </p:sp>
    </p:spTree>
    <p:extLst>
      <p:ext uri="{BB962C8B-B14F-4D97-AF65-F5344CB8AC3E}">
        <p14:creationId xmlns:p14="http://schemas.microsoft.com/office/powerpoint/2010/main" val="6602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83821"/>
              </p:ext>
            </p:extLst>
          </p:nvPr>
        </p:nvGraphicFramePr>
        <p:xfrm>
          <a:off x="152399" y="937603"/>
          <a:ext cx="88392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new</a:t>
                      </a:r>
                      <a:r>
                        <a:rPr lang="en-US" baseline="0" dirty="0" smtClean="0"/>
                        <a:t> business colleague to BusinessList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of colleague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 link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colleague</a:t>
                      </a:r>
                      <a:r>
                        <a:rPr lang="en-US" baseline="0" dirty="0" smtClean="0"/>
                        <a:t> user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909" y="386393"/>
            <a:ext cx="360470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R07: Add Colleague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11954"/>
              </p:ext>
            </p:extLst>
          </p:nvPr>
        </p:nvGraphicFramePr>
        <p:xfrm>
          <a:off x="152400" y="4104620"/>
          <a:ext cx="8839200" cy="1752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</a:t>
                      </a:r>
                      <a:r>
                        <a:rPr lang="en-US" baseline="0" dirty="0" smtClean="0"/>
                        <a:t>business colleague from BusinessList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of colleague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Colleagues from BusinessList, removes user from said colleague’s BusinessList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colleague</a:t>
                      </a:r>
                      <a:r>
                        <a:rPr lang="en-US" baseline="0" dirty="0" smtClean="0"/>
                        <a:t> user ID, </a:t>
                      </a:r>
                      <a:r>
                        <a:rPr lang="en-US" baseline="0" dirty="0" smtClean="0"/>
                        <a:t>access user and colleague’s BusinessList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718" y="3581400"/>
            <a:ext cx="422237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R08: Remove Colleague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20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7219"/>
              </p:ext>
            </p:extLst>
          </p:nvPr>
        </p:nvGraphicFramePr>
        <p:xfrm>
          <a:off x="137886" y="875092"/>
          <a:ext cx="8839200" cy="1752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profile</a:t>
                      </a:r>
                      <a:r>
                        <a:rPr lang="en-US" baseline="0" dirty="0" smtClean="0"/>
                        <a:t> of a friend or colleague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Friend/Colleague</a:t>
                      </a:r>
                      <a:r>
                        <a:rPr lang="en-US" baseline="0" dirty="0" smtClean="0"/>
                        <a:t> user ID,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page of friend/colleague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given ID is friend or colleague, then show details appropriately, otherwise deny access and trigger warning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51872"/>
            <a:ext cx="307975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R09: View Profile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2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1452" y="250567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0775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8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315" y="2505670"/>
            <a:ext cx="4405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 Diagram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02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63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621" y="2819400"/>
            <a:ext cx="5746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61851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83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9126" y="2667000"/>
            <a:ext cx="4865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76751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0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0820" y="2967335"/>
            <a:ext cx="5602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95893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4392" y="3124200"/>
            <a:ext cx="4795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Implementation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28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4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8718" y="2967335"/>
            <a:ext cx="290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Schedule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4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743200"/>
            <a:ext cx="3395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313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07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1815" y="2133600"/>
            <a:ext cx="396037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Requirement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Gathering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Methodology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39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13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9932" y="2286000"/>
            <a:ext cx="42825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Functional 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Requirements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4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47001"/>
              </p:ext>
            </p:extLst>
          </p:nvPr>
        </p:nvGraphicFramePr>
        <p:xfrm>
          <a:off x="152400" y="947410"/>
          <a:ext cx="88392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username and password with server for use of service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Username, password, actual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registers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</a:t>
                      </a:r>
                      <a:r>
                        <a:rPr lang="en-US" baseline="0" dirty="0" smtClean="0"/>
                        <a:t> input details, uniqueness of username, store details in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838" y="414010"/>
            <a:ext cx="223811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R01: Sign Up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81760"/>
              </p:ext>
            </p:extLst>
          </p:nvPr>
        </p:nvGraphicFramePr>
        <p:xfrm>
          <a:off x="137886" y="4278791"/>
          <a:ext cx="8839200" cy="1752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in to user’s personal</a:t>
                      </a:r>
                      <a:r>
                        <a:rPr lang="en-US" baseline="0" dirty="0" smtClean="0"/>
                        <a:t> profile to access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Username, 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is logged in, access</a:t>
                      </a:r>
                      <a:r>
                        <a:rPr lang="en-US" baseline="0" dirty="0" smtClean="0"/>
                        <a:t> given to user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username and password</a:t>
                      </a:r>
                      <a:r>
                        <a:rPr lang="en-US" baseline="0" dirty="0" smtClean="0"/>
                        <a:t> against given data in DB, confirm or trigger warning.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817" y="3755571"/>
            <a:ext cx="206466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R02</a:t>
            </a:r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: Log In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50855"/>
              </p:ext>
            </p:extLst>
          </p:nvPr>
        </p:nvGraphicFramePr>
        <p:xfrm>
          <a:off x="129990" y="1066800"/>
          <a:ext cx="88392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new</a:t>
                      </a:r>
                      <a:r>
                        <a:rPr lang="en-US" baseline="0" dirty="0" smtClean="0"/>
                        <a:t> contact details to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type, contact detail, work flag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contact to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contact to</a:t>
                      </a:r>
                      <a:r>
                        <a:rPr lang="en-US" baseline="0" dirty="0" smtClean="0"/>
                        <a:t> DB, Add new update flag to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66" y="518940"/>
            <a:ext cx="324351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R03: Add Contact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36621"/>
              </p:ext>
            </p:extLst>
          </p:nvPr>
        </p:nvGraphicFramePr>
        <p:xfrm>
          <a:off x="155390" y="4020964"/>
          <a:ext cx="88392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</a:t>
                      </a:r>
                      <a:r>
                        <a:rPr lang="en-US" baseline="0" dirty="0" smtClean="0"/>
                        <a:t> contact detail on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detail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Deleted 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 contact detail from DB, </a:t>
                      </a:r>
                      <a:r>
                        <a:rPr lang="en-US" baseline="0" dirty="0" smtClean="0"/>
                        <a:t>Add new update flag to 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966" y="3488369"/>
            <a:ext cx="360900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R04: Delete Contact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9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89774"/>
              </p:ext>
            </p:extLst>
          </p:nvPr>
        </p:nvGraphicFramePr>
        <p:xfrm>
          <a:off x="133230" y="909613"/>
          <a:ext cx="8839200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new</a:t>
                      </a:r>
                      <a:r>
                        <a:rPr lang="en-US" baseline="0" dirty="0" smtClean="0"/>
                        <a:t> personal friend to FriendList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of friend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 friend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Validate friend</a:t>
                      </a:r>
                      <a:r>
                        <a:rPr lang="en-US" baseline="0" dirty="0" smtClean="0"/>
                        <a:t> user ID, </a:t>
                      </a:r>
                      <a:r>
                        <a:rPr lang="en-US" baseline="0" dirty="0" smtClean="0"/>
                        <a:t>Add new update flag to 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7" y="386393"/>
            <a:ext cx="288412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R05: Add Friend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16306"/>
              </p:ext>
            </p:extLst>
          </p:nvPr>
        </p:nvGraphicFramePr>
        <p:xfrm>
          <a:off x="147744" y="3876020"/>
          <a:ext cx="8839200" cy="1752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</a:t>
                      </a:r>
                      <a:r>
                        <a:rPr lang="en-US" baseline="0" dirty="0" smtClean="0"/>
                        <a:t> personal friend from FriendList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of friend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Friend from FriendList, removes user from said friend’s FriendList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Validate friend</a:t>
                      </a:r>
                      <a:r>
                        <a:rPr lang="en-US" baseline="0" dirty="0" smtClean="0"/>
                        <a:t> user ID, </a:t>
                      </a:r>
                      <a:r>
                        <a:rPr lang="en-US" baseline="0" dirty="0" smtClean="0"/>
                        <a:t>Add new update flag to 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2319" y="3352800"/>
            <a:ext cx="35017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R06: Remove Friend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76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68</TotalTime>
  <Words>363</Words>
  <Application>Microsoft Office PowerPoint</Application>
  <PresentationFormat>On-screen Show (4:3)</PresentationFormat>
  <Paragraphs>100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Lucifer</dc:creator>
  <cp:lastModifiedBy>Lucifer</cp:lastModifiedBy>
  <cp:revision>44</cp:revision>
  <dcterms:created xsi:type="dcterms:W3CDTF">2017-02-14T06:44:43Z</dcterms:created>
  <dcterms:modified xsi:type="dcterms:W3CDTF">2017-02-14T07:53:32Z</dcterms:modified>
</cp:coreProperties>
</file>