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59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ilWwj" TargetMode="External"/><Relationship Id="rId2" Type="http://schemas.openxmlformats.org/officeDocument/2006/relationships/hyperlink" Target="http://blog.csdn.net/wwj_74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1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1560" y="771550"/>
            <a:ext cx="76204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3995936" y="2859782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3995936" y="32198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b="1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86696" y="19548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课程介绍</a:t>
            </a:r>
            <a:endParaRPr kumimoji="1" lang="zh-CN" altLang="en-US" sz="4400" b="1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131590"/>
            <a:ext cx="80648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2800" dirty="0" smtClean="0"/>
              <a:t>针</a:t>
            </a:r>
            <a:r>
              <a:rPr kumimoji="1" lang="zh-CN" altLang="en-US" sz="2800" dirty="0" smtClean="0"/>
              <a:t>对人群：</a:t>
            </a:r>
            <a:r>
              <a:rPr kumimoji="1" lang="en-US" altLang="zh-CN" sz="2800" dirty="0" smtClean="0"/>
              <a:t>Android</a:t>
            </a:r>
            <a:r>
              <a:rPr kumimoji="1" lang="zh-CN" altLang="en-US" sz="2800" dirty="0" smtClean="0"/>
              <a:t>初学者</a:t>
            </a:r>
            <a:endParaRPr kumimoji="1" lang="en-US" altLang="zh-CN" sz="2800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sz="2800" dirty="0" smtClean="0"/>
              <a:t>课</a:t>
            </a:r>
            <a:r>
              <a:rPr kumimoji="1" lang="zh-CN" altLang="en-US" sz="2800" dirty="0" smtClean="0"/>
              <a:t>程要求：</a:t>
            </a:r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编程语言基础</a:t>
            </a:r>
            <a:r>
              <a:rPr kumimoji="1" lang="en-US" altLang="zh-CN" sz="2800" dirty="0" smtClean="0"/>
              <a:t>&amp;</a:t>
            </a:r>
            <a:r>
              <a:rPr kumimoji="1" lang="zh-CN" altLang="en-US" sz="2800" dirty="0" smtClean="0"/>
              <a:t>面向对象思维</a:t>
            </a:r>
            <a:endParaRPr kumimoji="1" lang="en-US" altLang="zh-CN" sz="2800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sz="2800" dirty="0" smtClean="0"/>
              <a:t>课</a:t>
            </a:r>
            <a:r>
              <a:rPr kumimoji="1" lang="zh-CN" altLang="en-US" sz="2800" dirty="0" smtClean="0"/>
              <a:t>程计划：大约</a:t>
            </a:r>
            <a:r>
              <a:rPr kumimoji="1" lang="en-US" altLang="zh-CN" sz="2800" dirty="0" smtClean="0"/>
              <a:t>60</a:t>
            </a:r>
            <a:r>
              <a:rPr kumimoji="1" lang="zh-CN" altLang="en-US" sz="2800" dirty="0" smtClean="0"/>
              <a:t>个课时</a:t>
            </a:r>
            <a:endParaRPr kumimoji="1" lang="en-US" altLang="zh-CN" sz="2800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sz="2800" dirty="0" smtClean="0"/>
              <a:t>课</a:t>
            </a:r>
            <a:r>
              <a:rPr kumimoji="1" lang="zh-CN" altLang="en-US" sz="2800" dirty="0" smtClean="0"/>
              <a:t>程目标：熟悉</a:t>
            </a:r>
            <a:r>
              <a:rPr kumimoji="1" lang="en-US" altLang="zh-CN" sz="2800" dirty="0" smtClean="0"/>
              <a:t>Android</a:t>
            </a:r>
            <a:r>
              <a:rPr kumimoji="1" lang="zh-CN" altLang="en-US" sz="2800" dirty="0" smtClean="0"/>
              <a:t>核心基础知识，能够实现快速开发简单的</a:t>
            </a:r>
            <a:r>
              <a:rPr kumimoji="1" lang="en-US" altLang="zh-CN" sz="2800" dirty="0" smtClean="0"/>
              <a:t>app</a:t>
            </a:r>
            <a:r>
              <a:rPr kumimoji="1" lang="zh-CN" altLang="en-US" sz="2800" dirty="0" smtClean="0"/>
              <a:t>，对</a:t>
            </a:r>
            <a:r>
              <a:rPr kumimoji="1" lang="en-US" altLang="zh-CN" sz="2800" dirty="0" smtClean="0"/>
              <a:t>app</a:t>
            </a:r>
            <a:r>
              <a:rPr kumimoji="1" lang="zh-CN" altLang="en-US" sz="2800" dirty="0" smtClean="0"/>
              <a:t>框架搭建有一定的认识。</a:t>
            </a:r>
            <a:endParaRPr kumimoji="1" lang="en-US" altLang="zh-CN" sz="2800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授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课方式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一步一个脚印，简短教学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实</a:t>
            </a:r>
            <a:r>
              <a:rPr kumimoji="1" lang="zh-CN" altLang="en-US" dirty="0" smtClean="0"/>
              <a:t>践为主，讲解为辅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提</a:t>
            </a:r>
            <a:r>
              <a:rPr kumimoji="1" lang="zh-CN" altLang="en-US" dirty="0" smtClean="0"/>
              <a:t>供</a:t>
            </a:r>
            <a:r>
              <a:rPr kumimoji="1" lang="en-US" altLang="zh-CN" dirty="0" smtClean="0"/>
              <a:t>PPT</a:t>
            </a:r>
            <a:r>
              <a:rPr kumimoji="1" lang="en-US" altLang="zh-CN" dirty="0" smtClean="0"/>
              <a:t> &amp;</a:t>
            </a:r>
            <a:r>
              <a:rPr kumimoji="1" lang="zh-CN" altLang="en-US" dirty="0" smtClean="0"/>
              <a:t>源代码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9260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预告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开发工具介绍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JDK</a:t>
            </a:r>
          </a:p>
          <a:p>
            <a:pPr lvl="1"/>
            <a:r>
              <a:rPr lang="en-US" altLang="zh-CN" dirty="0" smtClean="0"/>
              <a:t>ADT Bundle</a:t>
            </a:r>
          </a:p>
          <a:p>
            <a:pPr lvl="1"/>
            <a:r>
              <a:rPr lang="en-US" altLang="zh-CN" dirty="0" smtClean="0"/>
              <a:t>SDK</a:t>
            </a:r>
            <a:r>
              <a:rPr lang="zh-CN" altLang="en-US" dirty="0" smtClean="0"/>
              <a:t>相</a:t>
            </a:r>
            <a:r>
              <a:rPr lang="zh-CN" altLang="en-US" dirty="0" smtClean="0"/>
              <a:t>关工具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291</Words>
  <Application>Microsoft Office PowerPoint</Application>
  <PresentationFormat>全屏显示(16:9)</PresentationFormat>
  <Paragraphs>38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幻灯片 1</vt:lpstr>
      <vt:lpstr>幻灯片 2</vt:lpstr>
      <vt:lpstr>授课方式</vt:lpstr>
      <vt:lpstr>预告</vt:lpstr>
      <vt:lpstr>交流&amp;答疑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wwj</cp:lastModifiedBy>
  <cp:revision>31</cp:revision>
  <dcterms:created xsi:type="dcterms:W3CDTF">2014-10-20T05:47:06Z</dcterms:created>
  <dcterms:modified xsi:type="dcterms:W3CDTF">2015-03-27T14:34:37Z</dcterms:modified>
</cp:coreProperties>
</file>