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97" autoAdjust="0"/>
    <p:restoredTop sz="94660"/>
  </p:normalViewPr>
  <p:slideViewPr>
    <p:cSldViewPr>
      <p:cViewPr>
        <p:scale>
          <a:sx n="100" d="100"/>
          <a:sy n="100" d="100"/>
        </p:scale>
        <p:origin x="-424" y="-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7584" y="771550"/>
            <a:ext cx="75608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开发工具介绍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JDK(Java Development kit) Java</a:t>
            </a:r>
            <a:r>
              <a:rPr lang="zh-CN" altLang="en-US" dirty="0" smtClean="0"/>
              <a:t>语言软件开发工具包</a:t>
            </a:r>
            <a:endParaRPr lang="en-US" altLang="zh-CN" dirty="0" smtClean="0"/>
          </a:p>
          <a:p>
            <a:r>
              <a:rPr lang="en-US" altLang="zh-CN" dirty="0" smtClean="0"/>
              <a:t>ADT Bundle &amp; Android Studio</a:t>
            </a:r>
          </a:p>
          <a:p>
            <a:r>
              <a:rPr lang="en-US" altLang="zh-CN" dirty="0" smtClean="0"/>
              <a:t>SDK – Android</a:t>
            </a:r>
            <a:r>
              <a:rPr lang="zh-CN" altLang="en-US" dirty="0" smtClean="0"/>
              <a:t>开发工具包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SDK Tools</a:t>
            </a:r>
          </a:p>
          <a:p>
            <a:pPr lvl="1"/>
            <a:r>
              <a:rPr lang="en-US" altLang="zh-CN" dirty="0" smtClean="0"/>
              <a:t>Platform Tools</a:t>
            </a:r>
          </a:p>
          <a:p>
            <a:pPr lvl="1"/>
            <a:r>
              <a:rPr lang="en-US" altLang="zh-CN" dirty="0" smtClean="0"/>
              <a:t>Build Tools</a:t>
            </a:r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SDK Tools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android – </a:t>
            </a:r>
            <a:r>
              <a:rPr lang="zh-CN" altLang="en-US" dirty="0" smtClean="0"/>
              <a:t>用于创建更新项目、虚拟机、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r>
              <a:rPr lang="en-US" altLang="zh-CN" dirty="0" smtClean="0"/>
              <a:t>ddms – Dalvik</a:t>
            </a:r>
            <a:r>
              <a:rPr lang="zh-CN" altLang="en-US" dirty="0" smtClean="0"/>
              <a:t>虚拟机调试监控服务</a:t>
            </a:r>
            <a:endParaRPr lang="en-US" altLang="zh-CN" dirty="0" smtClean="0"/>
          </a:p>
          <a:p>
            <a:r>
              <a:rPr lang="en-US" altLang="zh-CN" dirty="0" smtClean="0"/>
              <a:t>draw9patch – </a:t>
            </a:r>
            <a:r>
              <a:rPr lang="zh-CN" altLang="en-US" dirty="0" smtClean="0"/>
              <a:t>用于制作</a:t>
            </a:r>
            <a:r>
              <a:rPr lang="en-US" altLang="zh-CN" dirty="0" smtClean="0"/>
              <a:t>.9.png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en-US" altLang="zh-CN" dirty="0" smtClean="0"/>
              <a:t>emulator – </a:t>
            </a:r>
            <a:r>
              <a:rPr lang="zh-CN" altLang="en-US" dirty="0" smtClean="0"/>
              <a:t>用于启动模拟器</a:t>
            </a:r>
            <a:endParaRPr lang="en-US" altLang="zh-CN" dirty="0" smtClean="0"/>
          </a:p>
          <a:p>
            <a:r>
              <a:rPr lang="en-US" altLang="zh-CN" dirty="0" smtClean="0"/>
              <a:t>Hierarchy Viewer – </a:t>
            </a:r>
            <a:r>
              <a:rPr lang="zh-CN" altLang="en-US" dirty="0" smtClean="0"/>
              <a:t>用于检视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的工具</a:t>
            </a:r>
            <a:endParaRPr lang="en-US" altLang="zh-CN" dirty="0" smtClean="0"/>
          </a:p>
          <a:p>
            <a:r>
              <a:rPr lang="en-US" altLang="zh-CN" dirty="0" smtClean="0"/>
              <a:t>traceview – </a:t>
            </a:r>
            <a:r>
              <a:rPr lang="zh-CN" altLang="en-US" dirty="0" smtClean="0"/>
              <a:t>用于对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应用程序以及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层的代码进行性能分析</a:t>
            </a:r>
            <a:endParaRPr lang="en-US" altLang="zh-CN" dirty="0" smtClean="0"/>
          </a:p>
          <a:p>
            <a:r>
              <a:rPr lang="en-US" altLang="zh-CN" dirty="0" smtClean="0"/>
              <a:t>monitor – 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traceview</a:t>
            </a:r>
            <a:r>
              <a:rPr lang="zh-CN" altLang="en-US" dirty="0" smtClean="0"/>
              <a:t>的一个工具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platform-tools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adb – android</a:t>
            </a:r>
            <a:r>
              <a:rPr lang="zh-CN" altLang="en-US" dirty="0" smtClean="0"/>
              <a:t>调试桥</a:t>
            </a:r>
            <a:endParaRPr lang="en-US" altLang="zh-CN" dirty="0" smtClean="0"/>
          </a:p>
          <a:p>
            <a:r>
              <a:rPr lang="en-US" altLang="zh-CN" dirty="0" smtClean="0"/>
              <a:t>sqlite3 – </a:t>
            </a:r>
            <a:r>
              <a:rPr lang="zh-CN" altLang="en-US" dirty="0" smtClean="0"/>
              <a:t>用于对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数据库进行操作</a:t>
            </a:r>
            <a:endParaRPr lang="en-US" altLang="zh-CN" dirty="0" smtClean="0"/>
          </a:p>
          <a:p>
            <a:r>
              <a:rPr lang="en-US" altLang="zh-CN" dirty="0" smtClean="0"/>
              <a:t>dmtracedump – </a:t>
            </a:r>
            <a:r>
              <a:rPr lang="zh-CN" altLang="en-US" dirty="0" smtClean="0"/>
              <a:t>生成函数调用图</a:t>
            </a:r>
            <a:endParaRPr lang="en-US" altLang="zh-CN" dirty="0" smtClean="0"/>
          </a:p>
          <a:p>
            <a:r>
              <a:rPr lang="en-US" altLang="zh-CN" dirty="0" smtClean="0"/>
              <a:t>fastboot – </a:t>
            </a:r>
            <a:r>
              <a:rPr lang="zh-CN" altLang="en-US" dirty="0" smtClean="0"/>
              <a:t>主要用于刷机的命令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build-Tools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aapt – </a:t>
            </a:r>
            <a:r>
              <a:rPr lang="zh-CN" altLang="en-US" dirty="0" smtClean="0"/>
              <a:t>用于查看、创建、更新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格式的文档附件（</a:t>
            </a:r>
            <a:r>
              <a:rPr lang="en-US" altLang="zh-CN" dirty="0" smtClean="0"/>
              <a:t>zip, jar, apk)</a:t>
            </a:r>
          </a:p>
          <a:p>
            <a:r>
              <a:rPr lang="en-US" altLang="zh-CN" dirty="0" smtClean="0"/>
              <a:t>aidl – </a:t>
            </a:r>
            <a:r>
              <a:rPr lang="zh-CN" altLang="en-US" dirty="0" smtClean="0"/>
              <a:t>用于生成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接口定义文件</a:t>
            </a:r>
            <a:endParaRPr lang="en-US" altLang="zh-CN" dirty="0" smtClean="0"/>
          </a:p>
          <a:p>
            <a:r>
              <a:rPr lang="en-US" altLang="zh-CN" dirty="0" smtClean="0"/>
              <a:t>dx – </a:t>
            </a:r>
            <a:r>
              <a:rPr lang="zh-CN" altLang="en-US" dirty="0" smtClean="0"/>
              <a:t>用于将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文件生成</a:t>
            </a:r>
            <a:r>
              <a:rPr lang="en-US" altLang="zh-CN" dirty="0" smtClean="0"/>
              <a:t>classes.dex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zipalign –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文件进行优化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开发环境搭建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 1.7</a:t>
            </a:r>
          </a:p>
          <a:p>
            <a:pPr lvl="1"/>
            <a:r>
              <a:rPr lang="en-US" altLang="zh-CN" dirty="0" smtClean="0"/>
              <a:t>ADT Bundle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274</Words>
  <Application>Microsoft Macintosh PowerPoint</Application>
  <PresentationFormat>全屏显示(16:9)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开发工具介绍</vt:lpstr>
      <vt:lpstr>SDK Tools</vt:lpstr>
      <vt:lpstr>platform-tools</vt:lpstr>
      <vt:lpstr>build-Tools</vt:lpstr>
      <vt:lpstr>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63</cp:revision>
  <dcterms:created xsi:type="dcterms:W3CDTF">2014-10-20T05:47:06Z</dcterms:created>
  <dcterms:modified xsi:type="dcterms:W3CDTF">2015-07-28T01:11:27Z</dcterms:modified>
</cp:coreProperties>
</file>