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64" r:id="rId7"/>
    <p:sldId id="2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n.baidu.com/s/1qWBgXHE" TargetMode="External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开发环境搭建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JDK</a:t>
            </a:r>
            <a:r>
              <a:rPr lang="zh-CN" altLang="en-US" dirty="0" smtClean="0"/>
              <a:t>下载地址：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http://www.oracle.com/technetwork/java/javase/downloads/index.html</a:t>
            </a:r>
            <a:endParaRPr lang="en-US" altLang="zh-CN" dirty="0" smtClean="0"/>
          </a:p>
          <a:p>
            <a:r>
              <a:rPr lang="en-US" altLang="zh-CN" dirty="0" smtClean="0"/>
              <a:t>ADT Bundle</a:t>
            </a:r>
            <a:r>
              <a:rPr lang="zh-CN" altLang="en-US" dirty="0" smtClean="0"/>
              <a:t>下载地址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http://pan.baidu.com/s/1qWBgXHE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配置</a:t>
            </a:r>
            <a:r>
              <a:rPr lang="en-US" altLang="zh-CN" b="1" dirty="0" smtClean="0">
                <a:solidFill>
                  <a:srgbClr val="FF0000"/>
                </a:solidFill>
              </a:rPr>
              <a:t>Java</a:t>
            </a:r>
            <a:r>
              <a:rPr lang="zh-CN" altLang="en-US" b="1" dirty="0" smtClean="0">
                <a:solidFill>
                  <a:srgbClr val="FF0000"/>
                </a:solidFill>
              </a:rPr>
              <a:t>环境变量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31590"/>
            <a:ext cx="4762872" cy="3247009"/>
          </a:xfrm>
        </p:spPr>
        <p:txBody>
          <a:bodyPr/>
          <a:lstStyle/>
          <a:p>
            <a:r>
              <a:rPr lang="zh-CN" altLang="en-US" dirty="0" smtClean="0"/>
              <a:t>计算机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右键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高级系统设置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环境变量</a:t>
            </a:r>
            <a:endParaRPr lang="en-US" altLang="zh-CN" dirty="0" smtClean="0"/>
          </a:p>
          <a:p>
            <a:r>
              <a:rPr lang="en-US" altLang="zh-CN" dirty="0" smtClean="0"/>
              <a:t>NAME:JAVA_HOME</a:t>
            </a:r>
          </a:p>
          <a:p>
            <a:r>
              <a:rPr lang="en-US" altLang="zh-CN" dirty="0" smtClean="0"/>
              <a:t>VALUE:C:\Program Files\Java\jdk1.7.0_75</a:t>
            </a:r>
          </a:p>
          <a:p>
            <a:pPr>
              <a:buNone/>
            </a:pPr>
            <a:endParaRPr lang="zh-CN" altLang="en-US" dirty="0"/>
          </a:p>
        </p:txBody>
      </p:sp>
      <p:pic>
        <p:nvPicPr>
          <p:cNvPr id="6" name="图片 5" descr="BaiduShurufa_2015-3-29_22-20-5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987574"/>
            <a:ext cx="3749117" cy="3863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配置</a:t>
            </a:r>
            <a:r>
              <a:rPr lang="en-US" altLang="zh-CN" b="1" dirty="0" smtClean="0">
                <a:solidFill>
                  <a:srgbClr val="FF0000"/>
                </a:solidFill>
              </a:rPr>
              <a:t>SDK</a:t>
            </a:r>
            <a:r>
              <a:rPr lang="zh-CN" altLang="en-US" b="1" dirty="0" smtClean="0">
                <a:solidFill>
                  <a:srgbClr val="FF0000"/>
                </a:solidFill>
              </a:rPr>
              <a:t>环境变量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内容占位符 4" descr="BaiduShurufa_2015-3-29_22-24-5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1275606"/>
            <a:ext cx="3400900" cy="138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23528" y="2859782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ANDROID_SDK_HOME</a:t>
            </a:r>
          </a:p>
          <a:p>
            <a:r>
              <a:rPr lang="en-US" altLang="zh-CN" sz="2800" dirty="0" smtClean="0"/>
              <a:t>D:\android\adt-bundle-windows-x86_64-20140702\sdk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配置</a:t>
            </a:r>
            <a:r>
              <a:rPr lang="en-US" altLang="zh-CN" b="1" dirty="0" smtClean="0">
                <a:solidFill>
                  <a:srgbClr val="FF0000"/>
                </a:solidFill>
              </a:rPr>
              <a:t>path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7575"/>
            <a:ext cx="8352928" cy="201622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%JAVA_HOME%\bin</a:t>
            </a:r>
          </a:p>
          <a:p>
            <a:r>
              <a:rPr lang="en-US" altLang="zh-CN" dirty="0" smtClean="0"/>
              <a:t>%ANDROID_SDK_HOME%\tools</a:t>
            </a:r>
          </a:p>
          <a:p>
            <a:r>
              <a:rPr lang="en-US" altLang="zh-CN" dirty="0" smtClean="0"/>
              <a:t>%ANDROID_SDK_HOME%\platform-tools</a:t>
            </a:r>
            <a:endParaRPr lang="zh-CN" altLang="en-US" dirty="0"/>
          </a:p>
        </p:txBody>
      </p:sp>
      <p:pic>
        <p:nvPicPr>
          <p:cNvPr id="4" name="图片 3" descr="BaiduShurufa_2015-3-29_22-28-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931790"/>
            <a:ext cx="4315017" cy="1752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预告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第一个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Hello Android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223</Words>
  <Application>Microsoft Office PowerPoint</Application>
  <PresentationFormat>全屏显示(16:9)</PresentationFormat>
  <Paragraphs>36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幻灯片 1</vt:lpstr>
      <vt:lpstr>开发环境搭建</vt:lpstr>
      <vt:lpstr>配置Java环境变量</vt:lpstr>
      <vt:lpstr>配置SDK环境变量</vt:lpstr>
      <vt:lpstr>配置path</vt:lpstr>
      <vt:lpstr>预告</vt:lpstr>
      <vt:lpstr>幻灯片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wwj</cp:lastModifiedBy>
  <cp:revision>22</cp:revision>
  <dcterms:created xsi:type="dcterms:W3CDTF">2014-10-20T05:47:06Z</dcterms:created>
  <dcterms:modified xsi:type="dcterms:W3CDTF">2015-03-30T06:12:55Z</dcterms:modified>
</cp:coreProperties>
</file>