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68" r:id="rId11"/>
    <p:sldId id="259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2015/3/30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ilWwj" TargetMode="External"/><Relationship Id="rId2" Type="http://schemas.openxmlformats.org/officeDocument/2006/relationships/hyperlink" Target="http://blog.csdn.net/wwj_74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279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120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第一个</a:t>
            </a:r>
            <a:r>
              <a:rPr lang="en-US" altLang="zh-CN" b="1" dirty="0" smtClean="0">
                <a:solidFill>
                  <a:srgbClr val="FF0000"/>
                </a:solidFill>
              </a:rPr>
              <a:t>Android</a:t>
            </a:r>
            <a:r>
              <a:rPr lang="zh-CN" altLang="en-US" b="1" dirty="0" smtClean="0">
                <a:solidFill>
                  <a:srgbClr val="FF0000"/>
                </a:solidFill>
              </a:rPr>
              <a:t>程序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059582"/>
            <a:ext cx="4936207" cy="42098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iduShurufa_2015-3-30_14-45-2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411510"/>
            <a:ext cx="4555148" cy="41827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iduShurufa_2015-3-30_14-51-3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23728" y="483518"/>
            <a:ext cx="4476729" cy="4110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iduShurufa_2015-3-30_14-52-3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627534"/>
            <a:ext cx="4515591" cy="4123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iduShurufa_2015-3-30_14-53-1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11760" y="627534"/>
            <a:ext cx="4344166" cy="3966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iduShurufa_2015-3-30_14-53-28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9752" y="627534"/>
            <a:ext cx="4423026" cy="4038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BaiduShurufa_2015-3-30_14-56-3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347864" y="267494"/>
            <a:ext cx="1964090" cy="4504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预告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smtClean="0"/>
              <a:t>项目结构分析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174</Words>
  <Application>Microsoft Office PowerPoint</Application>
  <PresentationFormat>全屏显示(16:9)</PresentationFormat>
  <Paragraphs>26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主题​​</vt:lpstr>
      <vt:lpstr>幻灯片 1</vt:lpstr>
      <vt:lpstr>第一个Android程序</vt:lpstr>
      <vt:lpstr>幻灯片 3</vt:lpstr>
      <vt:lpstr>幻灯片 4</vt:lpstr>
      <vt:lpstr>幻灯片 5</vt:lpstr>
      <vt:lpstr>幻灯片 6</vt:lpstr>
      <vt:lpstr>幻灯片 7</vt:lpstr>
      <vt:lpstr>幻灯片 8</vt:lpstr>
      <vt:lpstr>预告</vt:lpstr>
      <vt:lpstr>交流&amp;答疑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wwj</cp:lastModifiedBy>
  <cp:revision>17</cp:revision>
  <dcterms:created xsi:type="dcterms:W3CDTF">2014-10-20T05:47:06Z</dcterms:created>
  <dcterms:modified xsi:type="dcterms:W3CDTF">2015-03-30T13:14:37Z</dcterms:modified>
</cp:coreProperties>
</file>