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61" r:id="rId3"/>
    <p:sldId id="262" r:id="rId4"/>
    <p:sldId id="260" r:id="rId5"/>
    <p:sldId id="259" r:id="rId6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344" y="-22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27584" y="843558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项目结构分析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059582"/>
            <a:ext cx="8496944" cy="3816424"/>
          </a:xfrm>
        </p:spPr>
        <p:txBody>
          <a:bodyPr>
            <a:normAutofit fontScale="55000" lnSpcReduction="20000"/>
          </a:bodyPr>
          <a:lstStyle/>
          <a:p>
            <a:r>
              <a:rPr lang="en-US" altLang="zh-CN" sz="38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src</a:t>
            </a:r>
            <a:r>
              <a:rPr lang="zh-CN" altLang="en-US" sz="3800" dirty="0"/>
              <a:t>：用来存放项目的代码（</a:t>
            </a:r>
            <a:r>
              <a:rPr lang="en-US" altLang="zh-CN" sz="3800" dirty="0"/>
              <a:t>.java</a:t>
            </a:r>
            <a:r>
              <a:rPr lang="zh-CN" altLang="en-US" sz="3800" dirty="0"/>
              <a:t>）</a:t>
            </a:r>
            <a:endParaRPr lang="en-US" altLang="zh-CN" sz="3800" dirty="0"/>
          </a:p>
          <a:p>
            <a:r>
              <a:rPr lang="en-US" altLang="zh-CN" sz="3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gen</a:t>
            </a:r>
            <a:r>
              <a:rPr lang="zh-CN" altLang="en-US" sz="3800" dirty="0"/>
              <a:t>：存放</a:t>
            </a:r>
            <a:r>
              <a:rPr lang="en-US" altLang="zh-CN" sz="3800" dirty="0" err="1"/>
              <a:t>R.java</a:t>
            </a:r>
            <a:r>
              <a:rPr lang="zh-CN" altLang="en-US" sz="3800" dirty="0"/>
              <a:t>文件，建立项目时自动生成，该文件属于只读模式。</a:t>
            </a:r>
            <a:endParaRPr lang="en-US" altLang="zh-CN" sz="3800" dirty="0"/>
          </a:p>
          <a:p>
            <a:r>
              <a:rPr lang="en-US" altLang="zh-CN" sz="3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assets</a:t>
            </a:r>
            <a:r>
              <a:rPr lang="zh-CN" altLang="en-US" sz="3800" dirty="0"/>
              <a:t>：存放资源文件目录</a:t>
            </a:r>
            <a:r>
              <a:rPr lang="en-US" altLang="zh-CN" sz="3800" dirty="0"/>
              <a:t>,</a:t>
            </a:r>
            <a:r>
              <a:rPr lang="zh-CN" altLang="en-US" sz="3800" dirty="0"/>
              <a:t>不会在</a:t>
            </a:r>
            <a:r>
              <a:rPr lang="en-US" altLang="zh-CN" sz="3800" dirty="0" err="1"/>
              <a:t>R.java</a:t>
            </a:r>
            <a:r>
              <a:rPr lang="zh-CN" altLang="en-US" sz="3800" dirty="0"/>
              <a:t>中生成</a:t>
            </a:r>
            <a:r>
              <a:rPr lang="en-US" altLang="zh-CN" sz="3800" dirty="0"/>
              <a:t>ID</a:t>
            </a:r>
          </a:p>
          <a:p>
            <a:r>
              <a:rPr lang="en-US" altLang="zh-CN" sz="3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Library</a:t>
            </a:r>
            <a:r>
              <a:rPr lang="zh-CN" altLang="en-US" sz="3800" dirty="0"/>
              <a:t>：包含“</a:t>
            </a:r>
            <a:r>
              <a:rPr lang="en-US" altLang="zh-CN" sz="3800" dirty="0" err="1"/>
              <a:t>android.jar</a:t>
            </a:r>
            <a:r>
              <a:rPr lang="en-US" altLang="zh-CN" sz="3800" dirty="0"/>
              <a:t>”</a:t>
            </a:r>
            <a:r>
              <a:rPr lang="zh-CN" altLang="en-US" sz="3800" dirty="0"/>
              <a:t>文件指向的是</a:t>
            </a:r>
            <a:r>
              <a:rPr lang="en-US" altLang="zh-CN" sz="3800" dirty="0"/>
              <a:t>Android SDK,</a:t>
            </a:r>
            <a:r>
              <a:rPr lang="zh-CN" altLang="en-US" sz="3800" dirty="0"/>
              <a:t>是开发</a:t>
            </a:r>
            <a:r>
              <a:rPr lang="en-US" altLang="zh-CN" sz="3800" dirty="0"/>
              <a:t>Android</a:t>
            </a:r>
            <a:r>
              <a:rPr lang="zh-CN" altLang="en-US" sz="3800" dirty="0"/>
              <a:t>应用程序用到的所有</a:t>
            </a:r>
            <a:r>
              <a:rPr lang="en-US" altLang="zh-CN" sz="3800" dirty="0"/>
              <a:t>API</a:t>
            </a:r>
            <a:r>
              <a:rPr lang="zh-CN" altLang="en-US" sz="3800" dirty="0"/>
              <a:t>函数库。</a:t>
            </a:r>
            <a:endParaRPr lang="en-US" altLang="zh-CN" sz="3800" dirty="0"/>
          </a:p>
          <a:p>
            <a:r>
              <a:rPr lang="en-US" altLang="zh-CN" sz="3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bin</a:t>
            </a:r>
            <a:r>
              <a:rPr lang="zh-CN" altLang="en-US" sz="3800" dirty="0"/>
              <a:t>：存放编译之后的字节码。</a:t>
            </a:r>
            <a:endParaRPr lang="en-US" altLang="zh-CN" sz="3800" dirty="0"/>
          </a:p>
          <a:p>
            <a:r>
              <a:rPr lang="en-US" altLang="zh-CN" sz="3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libs</a:t>
            </a:r>
            <a:r>
              <a:rPr lang="zh-CN" altLang="en-US" sz="3800" dirty="0"/>
              <a:t>：该目录用于存放第三方库。</a:t>
            </a:r>
            <a:endParaRPr lang="en-US" altLang="zh-CN" sz="3800" dirty="0"/>
          </a:p>
          <a:p>
            <a:r>
              <a:rPr lang="en-US" altLang="zh-CN" sz="3800" b="1" dirty="0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res</a:t>
            </a:r>
            <a:r>
              <a:rPr lang="zh-CN" altLang="en-US" sz="3800" dirty="0"/>
              <a:t>：用来存放项目中用到的资源文件</a:t>
            </a:r>
            <a:endParaRPr lang="en-US" altLang="zh-CN" sz="3800" dirty="0"/>
          </a:p>
          <a:p>
            <a:r>
              <a:rPr lang="en-US" altLang="zh-CN" sz="38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AndroidManifest.xml</a:t>
            </a:r>
            <a:r>
              <a:rPr lang="zh-CN" altLang="en-US" sz="3800" dirty="0"/>
              <a:t>：是当前项目的配置文件，其中包含编码格式、应用的</a:t>
            </a:r>
            <a:r>
              <a:rPr lang="en-US" altLang="zh-CN" sz="3800" dirty="0"/>
              <a:t>icon</a:t>
            </a:r>
            <a:r>
              <a:rPr lang="zh-CN" altLang="en-US" sz="3800" dirty="0"/>
              <a:t>、程序的版本号以及指定该程序用到的服务等等。</a:t>
            </a:r>
            <a:endParaRPr lang="en-US" altLang="zh-CN" sz="3800" dirty="0"/>
          </a:p>
          <a:p>
            <a:r>
              <a:rPr lang="en-US" altLang="zh-CN" sz="3800" b="1" dirty="0" err="1">
                <a:solidFill>
                  <a:srgbClr val="00B050"/>
                </a:solidFill>
                <a:latin typeface="微软雅黑" pitchFamily="34" charset="-122"/>
                <a:ea typeface="微软雅黑" pitchFamily="34" charset="-122"/>
              </a:rPr>
              <a:t>default.properties</a:t>
            </a:r>
            <a:r>
              <a:rPr lang="zh-CN" altLang="en-US" sz="3800" dirty="0"/>
              <a:t>：是记录项目工程的环境信息</a:t>
            </a:r>
            <a:endParaRPr lang="en-US" altLang="zh-CN" sz="3800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2786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 err="1" smtClean="0"/>
              <a:t>Android</a:t>
            </a:r>
            <a:r>
              <a:rPr kumimoji="1" lang="en-US" altLang="zh-CN" dirty="0" err="1" smtClean="0"/>
              <a:t>Manifest.xml</a:t>
            </a:r>
            <a:r>
              <a:rPr kumimoji="1" lang="zh-CN" altLang="en-US" smtClean="0"/>
              <a:t>文件解析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2386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1480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253</Words>
  <Application>Microsoft Macintosh PowerPoint</Application>
  <PresentationFormat>全屏显示(16:9)</PresentationFormat>
  <Paragraphs>35</Paragraphs>
  <Slides>5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6" baseType="lpstr">
      <vt:lpstr>Office 主题​​</vt:lpstr>
      <vt:lpstr>PowerPoint 演示文稿</vt:lpstr>
      <vt:lpstr>项目结构分析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15</cp:revision>
  <dcterms:created xsi:type="dcterms:W3CDTF">2014-10-20T05:47:06Z</dcterms:created>
  <dcterms:modified xsi:type="dcterms:W3CDTF">2015-04-01T13:16:49Z</dcterms:modified>
</cp:coreProperties>
</file>