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1" r:id="rId4"/>
    <p:sldId id="272" r:id="rId5"/>
    <p:sldId id="263" r:id="rId6"/>
    <p:sldId id="269" r:id="rId7"/>
    <p:sldId id="264" r:id="rId8"/>
    <p:sldId id="270" r:id="rId9"/>
    <p:sldId id="271" r:id="rId10"/>
    <p:sldId id="265" r:id="rId11"/>
    <p:sldId id="266" r:id="rId12"/>
    <p:sldId id="267" r:id="rId13"/>
    <p:sldId id="262" r:id="rId14"/>
    <p:sldId id="274" r:id="rId15"/>
    <p:sldId id="260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6749" autoAdjust="0"/>
  </p:normalViewPr>
  <p:slideViewPr>
    <p:cSldViewPr>
      <p:cViewPr>
        <p:scale>
          <a:sx n="100" d="100"/>
          <a:sy n="100" d="100"/>
        </p:scale>
        <p:origin x="-1344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所有标签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&lt;action&gt; </a:t>
            </a:r>
          </a:p>
          <a:p>
            <a:r>
              <a:rPr kumimoji="1" lang="en-US" altLang="zh-CN" dirty="0" smtClean="0"/>
              <a:t>&lt;activity&gt; </a:t>
            </a:r>
          </a:p>
          <a:p>
            <a:r>
              <a:rPr kumimoji="1" lang="en-US" altLang="zh-CN" dirty="0" smtClean="0"/>
              <a:t>&lt;activity-alias&gt; </a:t>
            </a:r>
          </a:p>
          <a:p>
            <a:r>
              <a:rPr kumimoji="1" lang="en-US" altLang="zh-CN" dirty="0" smtClean="0"/>
              <a:t>&lt;application&gt; </a:t>
            </a:r>
          </a:p>
          <a:p>
            <a:r>
              <a:rPr kumimoji="1" lang="en-US" altLang="zh-CN" dirty="0" smtClean="0"/>
              <a:t>&lt;category&gt; </a:t>
            </a:r>
          </a:p>
          <a:p>
            <a:r>
              <a:rPr kumimoji="1" lang="en-US" altLang="zh-CN" dirty="0" smtClean="0"/>
              <a:t>&lt;data&gt; </a:t>
            </a:r>
          </a:p>
          <a:p>
            <a:r>
              <a:rPr kumimoji="1" lang="en-US" altLang="zh-CN" dirty="0" smtClean="0"/>
              <a:t>&lt;grant-</a:t>
            </a:r>
            <a:r>
              <a:rPr kumimoji="1" lang="en-US" altLang="zh-CN" dirty="0" err="1" smtClean="0"/>
              <a:t>uri</a:t>
            </a:r>
            <a:r>
              <a:rPr kumimoji="1" lang="en-US" altLang="zh-CN" dirty="0" smtClean="0"/>
              <a:t>-permission&gt; </a:t>
            </a:r>
          </a:p>
          <a:p>
            <a:r>
              <a:rPr kumimoji="1" lang="en-US" altLang="zh-CN" dirty="0" smtClean="0"/>
              <a:t>&lt;instrumentation&gt; </a:t>
            </a:r>
          </a:p>
          <a:p>
            <a:r>
              <a:rPr kumimoji="1" lang="en-US" altLang="zh-CN" dirty="0" smtClean="0"/>
              <a:t>&lt;intent-filter&gt; </a:t>
            </a:r>
          </a:p>
          <a:p>
            <a:r>
              <a:rPr kumimoji="1" lang="en-US" altLang="zh-CN" dirty="0" smtClean="0"/>
              <a:t>&lt;manifest&gt; </a:t>
            </a:r>
          </a:p>
          <a:p>
            <a:r>
              <a:rPr kumimoji="1" lang="en-US" altLang="zh-CN" dirty="0" smtClean="0"/>
              <a:t>&lt;meta-data&gt; </a:t>
            </a:r>
          </a:p>
          <a:p>
            <a:r>
              <a:rPr kumimoji="1" lang="en-US" altLang="zh-CN" dirty="0" smtClean="0"/>
              <a:t>&lt;permission&gt; </a:t>
            </a:r>
          </a:p>
          <a:p>
            <a:r>
              <a:rPr kumimoji="1" lang="en-US" altLang="zh-CN" dirty="0" smtClean="0"/>
              <a:t>&lt;permission-group&gt; </a:t>
            </a:r>
          </a:p>
          <a:p>
            <a:r>
              <a:rPr kumimoji="1" lang="en-US" altLang="zh-CN" dirty="0" smtClean="0"/>
              <a:t>&lt;permission-tree&gt; </a:t>
            </a:r>
          </a:p>
          <a:p>
            <a:r>
              <a:rPr kumimoji="1" lang="en-US" altLang="zh-CN" dirty="0" smtClean="0"/>
              <a:t>&lt;provider&gt; </a:t>
            </a:r>
          </a:p>
          <a:p>
            <a:r>
              <a:rPr kumimoji="1" lang="en-US" altLang="zh-CN" dirty="0" smtClean="0"/>
              <a:t>&lt;receiver&gt; </a:t>
            </a:r>
          </a:p>
          <a:p>
            <a:r>
              <a:rPr kumimoji="1" lang="en-US" altLang="zh-CN" dirty="0" smtClean="0"/>
              <a:t>&lt;service&gt; </a:t>
            </a:r>
          </a:p>
          <a:p>
            <a:r>
              <a:rPr kumimoji="1" lang="en-US" altLang="zh-CN" dirty="0" smtClean="0"/>
              <a:t>&lt;supports-screens&gt; </a:t>
            </a:r>
          </a:p>
          <a:p>
            <a:r>
              <a:rPr kumimoji="1" lang="en-US" altLang="zh-CN" dirty="0" smtClean="0"/>
              <a:t>&lt;uses-configuration&gt; </a:t>
            </a:r>
          </a:p>
          <a:p>
            <a:r>
              <a:rPr kumimoji="1" lang="en-US" altLang="zh-CN" dirty="0" smtClean="0"/>
              <a:t>&lt;uses-feature&gt; </a:t>
            </a:r>
          </a:p>
          <a:p>
            <a:r>
              <a:rPr kumimoji="1" lang="en-US" altLang="zh-CN" dirty="0" smtClean="0"/>
              <a:t>&lt;uses-library&gt; </a:t>
            </a:r>
          </a:p>
          <a:p>
            <a:r>
              <a:rPr kumimoji="1" lang="en-US" altLang="zh-CN" dirty="0" smtClean="0"/>
              <a:t>&lt;uses-permission&gt; </a:t>
            </a:r>
          </a:p>
          <a:p>
            <a:r>
              <a:rPr kumimoji="1" lang="en-US" altLang="zh-CN" dirty="0" smtClean="0"/>
              <a:t>&lt;uses-</a:t>
            </a:r>
            <a:r>
              <a:rPr kumimoji="1" lang="en-US" altLang="zh-CN" dirty="0" err="1" smtClean="0"/>
              <a:t>sdk</a:t>
            </a:r>
            <a:r>
              <a:rPr kumimoji="1" lang="en-US" altLang="zh-CN" dirty="0" smtClean="0"/>
              <a:t>&gt;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&lt;?xml version="1.0" encoding="utf-8"?&gt;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&lt;manifest&gt;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&lt;uses-permission /&gt;</a:t>
            </a:r>
          </a:p>
          <a:p>
            <a:r>
              <a:rPr kumimoji="1" lang="en-US" altLang="zh-CN" dirty="0" smtClean="0"/>
              <a:t>    &lt;permission /&gt;</a:t>
            </a:r>
          </a:p>
          <a:p>
            <a:r>
              <a:rPr kumimoji="1" lang="en-US" altLang="zh-CN" dirty="0" smtClean="0"/>
              <a:t>    &lt;permission-tree /&gt;</a:t>
            </a:r>
          </a:p>
          <a:p>
            <a:r>
              <a:rPr kumimoji="1" lang="en-US" altLang="zh-CN" dirty="0" smtClean="0"/>
              <a:t>    &lt;permission-group /&gt;</a:t>
            </a:r>
          </a:p>
          <a:p>
            <a:r>
              <a:rPr kumimoji="1" lang="en-US" altLang="zh-CN" dirty="0" smtClean="0"/>
              <a:t>    &lt;instrumentation /&gt;</a:t>
            </a:r>
          </a:p>
          <a:p>
            <a:r>
              <a:rPr kumimoji="1" lang="en-US" altLang="zh-CN" dirty="0" smtClean="0"/>
              <a:t>    &lt;uses-</a:t>
            </a:r>
            <a:r>
              <a:rPr kumimoji="1" lang="en-US" altLang="zh-CN" dirty="0" err="1" smtClean="0"/>
              <a:t>sdk</a:t>
            </a:r>
            <a:r>
              <a:rPr kumimoji="1" lang="en-US" altLang="zh-CN" dirty="0" smtClean="0"/>
              <a:t> /&gt;</a:t>
            </a:r>
          </a:p>
          <a:p>
            <a:r>
              <a:rPr kumimoji="1" lang="en-US" altLang="zh-CN" dirty="0" smtClean="0"/>
              <a:t>    &lt;uses-configuration /&gt;  </a:t>
            </a:r>
          </a:p>
          <a:p>
            <a:r>
              <a:rPr kumimoji="1" lang="en-US" altLang="zh-CN" dirty="0" smtClean="0"/>
              <a:t>    &lt;uses-feature /&gt;  </a:t>
            </a:r>
          </a:p>
          <a:p>
            <a:r>
              <a:rPr kumimoji="1" lang="en-US" altLang="zh-CN" dirty="0" smtClean="0"/>
              <a:t>    &lt;supports-screens /&gt;  </a:t>
            </a:r>
          </a:p>
          <a:p>
            <a:r>
              <a:rPr kumimoji="1" lang="en-US" altLang="zh-CN" dirty="0" smtClean="0"/>
              <a:t>    &lt;compatible-screens /&gt;  </a:t>
            </a:r>
          </a:p>
          <a:p>
            <a:r>
              <a:rPr kumimoji="1" lang="en-US" altLang="zh-CN" dirty="0" smtClean="0"/>
              <a:t>    &lt;supports-</a:t>
            </a:r>
            <a:r>
              <a:rPr kumimoji="1" lang="en-US" altLang="zh-CN" dirty="0" err="1" smtClean="0"/>
              <a:t>gl</a:t>
            </a:r>
            <a:r>
              <a:rPr kumimoji="1" lang="en-US" altLang="zh-CN" dirty="0" smtClean="0"/>
              <a:t>-texture /&gt; 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&lt;application&gt;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&lt;activity&gt;</a:t>
            </a:r>
          </a:p>
          <a:p>
            <a:r>
              <a:rPr kumimoji="1" lang="en-US" altLang="zh-CN" dirty="0" smtClean="0"/>
              <a:t>            &lt;intent-filter&gt;</a:t>
            </a:r>
          </a:p>
          <a:p>
            <a:r>
              <a:rPr kumimoji="1" lang="en-US" altLang="zh-CN" dirty="0" smtClean="0"/>
              <a:t>                &lt;action /&gt;</a:t>
            </a:r>
          </a:p>
          <a:p>
            <a:r>
              <a:rPr kumimoji="1" lang="en-US" altLang="zh-CN" dirty="0" smtClean="0"/>
              <a:t>                &lt;category /&gt;</a:t>
            </a:r>
          </a:p>
          <a:p>
            <a:r>
              <a:rPr kumimoji="1" lang="en-US" altLang="zh-CN" dirty="0" smtClean="0"/>
              <a:t>                &lt;data /&gt;</a:t>
            </a:r>
          </a:p>
          <a:p>
            <a:r>
              <a:rPr kumimoji="1" lang="en-US" altLang="zh-CN" dirty="0" smtClean="0"/>
              <a:t>            &lt;/intent-filter&gt;</a:t>
            </a:r>
          </a:p>
          <a:p>
            <a:r>
              <a:rPr kumimoji="1" lang="en-US" altLang="zh-CN" dirty="0" smtClean="0"/>
              <a:t>            &lt;meta-data /&gt;</a:t>
            </a:r>
          </a:p>
          <a:p>
            <a:r>
              <a:rPr kumimoji="1" lang="en-US" altLang="zh-CN" dirty="0" smtClean="0"/>
              <a:t>        &lt;/activity&gt;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&lt;activity-alias&gt;</a:t>
            </a:r>
          </a:p>
          <a:p>
            <a:r>
              <a:rPr kumimoji="1" lang="en-US" altLang="zh-CN" dirty="0" smtClean="0"/>
              <a:t>            &lt;intent-filter&gt; . . . &lt;/intent-filter&gt;</a:t>
            </a:r>
          </a:p>
          <a:p>
            <a:r>
              <a:rPr kumimoji="1" lang="en-US" altLang="zh-CN" dirty="0" smtClean="0"/>
              <a:t>            &lt;meta-data /&gt;</a:t>
            </a:r>
          </a:p>
          <a:p>
            <a:r>
              <a:rPr kumimoji="1" lang="en-US" altLang="zh-CN" dirty="0" smtClean="0"/>
              <a:t>        &lt;/activity-alias&gt;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&lt;service&gt;</a:t>
            </a:r>
          </a:p>
          <a:p>
            <a:r>
              <a:rPr kumimoji="1" lang="en-US" altLang="zh-CN" dirty="0" smtClean="0"/>
              <a:t>            &lt;intent-filter&gt; . . . &lt;/intent-filter&gt;</a:t>
            </a:r>
          </a:p>
          <a:p>
            <a:r>
              <a:rPr kumimoji="1" lang="en-US" altLang="zh-CN" dirty="0" smtClean="0"/>
              <a:t>            &lt;meta-data/&gt;</a:t>
            </a:r>
          </a:p>
          <a:p>
            <a:r>
              <a:rPr kumimoji="1" lang="en-US" altLang="zh-CN" dirty="0" smtClean="0"/>
              <a:t>        &lt;/service&gt;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&lt;receiver&gt;</a:t>
            </a:r>
          </a:p>
          <a:p>
            <a:r>
              <a:rPr kumimoji="1" lang="en-US" altLang="zh-CN" dirty="0" smtClean="0"/>
              <a:t>            &lt;intent-filter&gt; . . . &lt;/intent-filter&gt;</a:t>
            </a:r>
          </a:p>
          <a:p>
            <a:r>
              <a:rPr kumimoji="1" lang="en-US" altLang="zh-CN" dirty="0" smtClean="0"/>
              <a:t>            &lt;meta-data /&gt;</a:t>
            </a:r>
          </a:p>
          <a:p>
            <a:r>
              <a:rPr kumimoji="1" lang="en-US" altLang="zh-CN" dirty="0" smtClean="0"/>
              <a:t>        &lt;/receiver&gt;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&lt;provider&gt;</a:t>
            </a:r>
          </a:p>
          <a:p>
            <a:r>
              <a:rPr kumimoji="1" lang="en-US" altLang="zh-CN" dirty="0" smtClean="0"/>
              <a:t>            &lt;grant-</a:t>
            </a:r>
            <a:r>
              <a:rPr kumimoji="1" lang="en-US" altLang="zh-CN" dirty="0" err="1" smtClean="0"/>
              <a:t>uri</a:t>
            </a:r>
            <a:r>
              <a:rPr kumimoji="1" lang="en-US" altLang="zh-CN" dirty="0" smtClean="0"/>
              <a:t>-permission /&gt;</a:t>
            </a:r>
          </a:p>
          <a:p>
            <a:r>
              <a:rPr kumimoji="1" lang="en-US" altLang="zh-CN" dirty="0" smtClean="0"/>
              <a:t>            &lt;meta-data /&gt;</a:t>
            </a:r>
          </a:p>
          <a:p>
            <a:r>
              <a:rPr kumimoji="1" lang="en-US" altLang="zh-CN" dirty="0" smtClean="0"/>
              <a:t>            &lt;path-permission /&gt;</a:t>
            </a:r>
          </a:p>
          <a:p>
            <a:r>
              <a:rPr kumimoji="1" lang="en-US" altLang="zh-CN" dirty="0" smtClean="0"/>
              <a:t>        &lt;/provider&gt;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&lt;uses-library /&gt;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&lt;/application&gt;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&lt;/manifest&gt;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&lt;application </a:t>
            </a:r>
            <a:r>
              <a:rPr kumimoji="1" lang="en-US" altLang="zh-CN" dirty="0" err="1" smtClean="0"/>
              <a:t>android:allowTaskReparenting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android:allowBackup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android:backupAgent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android:banner</a:t>
            </a:r>
            <a:r>
              <a:rPr kumimoji="1" lang="en-US" altLang="zh-CN" dirty="0" smtClean="0"/>
              <a:t>="drawable resource"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android:debuggable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android:description</a:t>
            </a:r>
            <a:r>
              <a:rPr kumimoji="1" lang="en-US" altLang="zh-CN" dirty="0" smtClean="0"/>
              <a:t>="string resource"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android:enabled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android:hasCode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android:hardwareAccelerated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android:icon</a:t>
            </a:r>
            <a:r>
              <a:rPr kumimoji="1" lang="en-US" altLang="zh-CN" dirty="0" smtClean="0"/>
              <a:t>="drawable resource"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android:isGame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android:killAfterRestore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android:largeHeap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android:label</a:t>
            </a:r>
            <a:r>
              <a:rPr kumimoji="1" lang="en-US" altLang="zh-CN" dirty="0" smtClean="0"/>
              <a:t>="string resource"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android:logo</a:t>
            </a:r>
            <a:r>
              <a:rPr kumimoji="1" lang="en-US" altLang="zh-CN" dirty="0" smtClean="0"/>
              <a:t>="drawable resource"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android:manageSpaceActivity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android:name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android:permission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android:persistent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android:process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android:restoreAnyVersion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android:requiredAccountType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android:restrictedAccountType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android:supportsRtl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android:taskAffinity</a:t>
            </a:r>
            <a:r>
              <a:rPr kumimoji="1" lang="en-US" altLang="zh-CN" dirty="0" smtClean="0"/>
              <a:t>="string"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android:testOnly</a:t>
            </a:r>
            <a:r>
              <a:rPr kumimoji="1" lang="en-US" altLang="zh-CN" dirty="0" smtClean="0"/>
              <a:t>=["true" | "false"]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android:theme</a:t>
            </a:r>
            <a:r>
              <a:rPr kumimoji="1" lang="en-US" altLang="zh-CN" dirty="0" smtClean="0"/>
              <a:t>="resource or theme"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android:uiOptions</a:t>
            </a:r>
            <a:r>
              <a:rPr kumimoji="1" lang="en-US" altLang="zh-CN" dirty="0" smtClean="0"/>
              <a:t>=["none" | "</a:t>
            </a:r>
            <a:r>
              <a:rPr kumimoji="1" lang="en-US" altLang="zh-CN" dirty="0" err="1" smtClean="0"/>
              <a:t>splitActionBarWhenNarrow</a:t>
            </a:r>
            <a:r>
              <a:rPr kumimoji="1" lang="en-US" altLang="zh-CN" dirty="0" smtClean="0"/>
              <a:t>"]</a:t>
            </a:r>
          </a:p>
          <a:p>
            <a:r>
              <a:rPr kumimoji="1" lang="en-US" altLang="zh-CN" dirty="0" smtClean="0"/>
              <a:t>             </a:t>
            </a:r>
            <a:r>
              <a:rPr kumimoji="1" lang="en-US" altLang="zh-CN" dirty="0" err="1" smtClean="0"/>
              <a:t>android:vmSafeMode</a:t>
            </a:r>
            <a:r>
              <a:rPr kumimoji="1" lang="en-US" altLang="zh-CN" dirty="0" smtClean="0"/>
              <a:t>=["true" | "false"] &gt;</a:t>
            </a:r>
          </a:p>
          <a:p>
            <a:r>
              <a:rPr kumimoji="1" lang="en-US" altLang="zh-CN" dirty="0" smtClean="0"/>
              <a:t>    . . .</a:t>
            </a:r>
          </a:p>
          <a:p>
            <a:r>
              <a:rPr kumimoji="1" lang="en-US" altLang="zh-CN" dirty="0" smtClean="0"/>
              <a:t>&lt;/application&gt;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5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manifest/manifest-intro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&lt;service&gt;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服务注册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95686"/>
            <a:ext cx="6108700" cy="257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82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&lt;provider&gt;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内容提供者注册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8093"/>
            <a:ext cx="5490096" cy="3363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57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receiver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广播接收者注册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67694"/>
            <a:ext cx="5410200" cy="218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05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详细参考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http://developer.android.com/guide/topics/manifest/manifest-</a:t>
            </a:r>
            <a:r>
              <a:rPr kumimoji="1" lang="en-US" altLang="zh-CN" dirty="0" smtClean="0">
                <a:hlinkClick r:id="rId2"/>
              </a:rPr>
              <a:t>intro.html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29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assets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59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0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AndroidManifest</a:t>
            </a:r>
            <a:r>
              <a:rPr kumimoji="1" lang="zh-CN" altLang="en-US" b="1" dirty="0">
                <a:solidFill>
                  <a:srgbClr val="FF0000"/>
                </a:solidFill>
              </a:rPr>
              <a:t>文件解析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10790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应用程序配置文件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唯一性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必须包含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在项目根目录下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7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76" y="-10294"/>
            <a:ext cx="9144000" cy="511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87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&lt;manifest&gt;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rcRect t="-20028" b="-20028"/>
          <a:stretch>
            <a:fillRect/>
          </a:stretch>
        </p:blipFill>
        <p:spPr>
          <a:xfrm>
            <a:off x="611560" y="987574"/>
            <a:ext cx="8229600" cy="339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08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&lt;application&gt;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应用程序标签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67693"/>
            <a:ext cx="5544616" cy="1227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8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&lt;uses-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sdk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使用的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9742"/>
            <a:ext cx="5067300" cy="10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43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&lt;activity&gt;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活动定义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7694"/>
            <a:ext cx="7048500" cy="187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9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&lt;intent-filter&gt;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意图过滤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7694"/>
            <a:ext cx="85471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42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&lt;action&gt;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动作定义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11710"/>
            <a:ext cx="6671707" cy="98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56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890</Words>
  <Application>Microsoft Macintosh PowerPoint</Application>
  <PresentationFormat>全屏显示(16:9)</PresentationFormat>
  <Paragraphs>163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AndroidManifest文件解析</vt:lpstr>
      <vt:lpstr>PowerPoint 演示文稿</vt:lpstr>
      <vt:lpstr>&lt;manifest&gt;</vt:lpstr>
      <vt:lpstr>&lt;application&gt;</vt:lpstr>
      <vt:lpstr>&lt;uses-sdk&gt;</vt:lpstr>
      <vt:lpstr>&lt;activity&gt;</vt:lpstr>
      <vt:lpstr>&lt;intent-filter&gt;</vt:lpstr>
      <vt:lpstr>&lt;action&gt;</vt:lpstr>
      <vt:lpstr>&lt;service&gt;</vt:lpstr>
      <vt:lpstr>&lt;provider&gt;</vt:lpstr>
      <vt:lpstr>&lt;receiver&gt;</vt:lpstr>
      <vt:lpstr>详细参考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41</cp:revision>
  <dcterms:created xsi:type="dcterms:W3CDTF">2014-10-20T05:47:06Z</dcterms:created>
  <dcterms:modified xsi:type="dcterms:W3CDTF">2015-04-01T16:22:23Z</dcterms:modified>
</cp:coreProperties>
</file>