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1" r:id="rId5"/>
    <p:sldId id="260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6" autoAdjust="0"/>
  </p:normalViewPr>
  <p:slideViewPr>
    <p:cSldViewPr>
      <p:cViewPr>
        <p:scale>
          <a:sx n="100" d="100"/>
          <a:sy n="100" d="100"/>
        </p:scale>
        <p:origin x="-1344" y="-3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assets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资源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的资源文件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不会映射到</a:t>
            </a:r>
            <a:r>
              <a:rPr kumimoji="1" lang="en-US" altLang="zh-CN" dirty="0" smtClean="0"/>
              <a:t>R.java</a:t>
            </a:r>
            <a:r>
              <a:rPr kumimoji="1" lang="zh-CN" altLang="en-US" dirty="0" smtClean="0"/>
              <a:t>文件中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打包时不会被编译成二进制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读取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assets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下的文件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获取文件输入流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Context</a:t>
            </a:r>
            <a:r>
              <a:rPr kumimoji="1" lang="en-US" altLang="zh-CN" dirty="0" err="1" smtClean="0"/>
              <a:t>.getAssets</a:t>
            </a:r>
            <a:r>
              <a:rPr kumimoji="1" lang="en-US" altLang="zh-CN" dirty="0" smtClean="0"/>
              <a:t>().open(“filename”);</a:t>
            </a:r>
          </a:p>
          <a:p>
            <a:r>
              <a:rPr kumimoji="1" lang="zh-CN" altLang="en-US" dirty="0" smtClean="0"/>
              <a:t>绝对路径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file:///</a:t>
            </a:r>
            <a:r>
              <a:rPr kumimoji="1" lang="en-US" altLang="zh-CN" dirty="0" err="1" smtClean="0"/>
              <a:t>android_asset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2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drawable</a:t>
            </a:r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5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184</Words>
  <Application>Microsoft Macintosh PowerPoint</Application>
  <PresentationFormat>全屏显示(16:9)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assets资源</vt:lpstr>
      <vt:lpstr>读取assets下的文件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20</cp:revision>
  <dcterms:created xsi:type="dcterms:W3CDTF">2014-10-20T05:47:06Z</dcterms:created>
  <dcterms:modified xsi:type="dcterms:W3CDTF">2015-04-03T09:31:48Z</dcterms:modified>
</cp:coreProperties>
</file>