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62" r:id="rId14"/>
    <p:sldId id="263" r:id="rId15"/>
    <p:sldId id="260" r:id="rId16"/>
    <p:sldId id="259" r:id="rId1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21" autoAdjust="0"/>
  </p:normalViewPr>
  <p:slideViewPr>
    <p:cSldViewPr>
      <p:cViewPr>
        <p:scale>
          <a:sx n="100" d="100"/>
          <a:sy n="100" d="100"/>
        </p:scale>
        <p:origin x="-1344" y="-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788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63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532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0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70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69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39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6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542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77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21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21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csdn.net/wwj_748/article/details/24619491" TargetMode="External"/><Relationship Id="rId4" Type="http://schemas.openxmlformats.org/officeDocument/2006/relationships/hyperlink" Target="http://blog.csdn.net/wwj_748/article/details/24698471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veloper.android.com/guide/topics/resources/drawable-resource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Clip Drawable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ClipDrawable</a:t>
            </a:r>
            <a:r>
              <a:rPr kumimoji="1" lang="zh-CN" altLang="en-US" b="1" dirty="0" smtClean="0"/>
              <a:t>（剪切资源）</a:t>
            </a:r>
            <a:endParaRPr kumimoji="1" lang="zh-CN" altLang="en-US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1995686"/>
            <a:ext cx="1270000" cy="134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43758"/>
            <a:ext cx="6743700" cy="7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2960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Scale Drawable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ScaleDrawable</a:t>
            </a:r>
            <a:r>
              <a:rPr kumimoji="1" lang="zh-CN" altLang="en-US" dirty="0" smtClean="0"/>
              <a:t>（比例图像资源）</a:t>
            </a:r>
            <a:endParaRPr kumimoji="1" lang="en-US" altLang="zh-CN" dirty="0" smtClean="0"/>
          </a:p>
          <a:p>
            <a:r>
              <a:rPr kumimoji="1" lang="zh-CN" altLang="en-US" smtClean="0"/>
              <a:t>例子：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71750"/>
            <a:ext cx="723900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936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Shape Drawable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ShapeDrawable</a:t>
            </a:r>
            <a:r>
              <a:rPr kumimoji="1" lang="zh-CN" altLang="en-US" dirty="0" smtClean="0"/>
              <a:t>（外形图像资源）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95686"/>
            <a:ext cx="6045200" cy="1206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1275606"/>
            <a:ext cx="1460500" cy="571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8034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详细参考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hlinkClick r:id="rId2"/>
              </a:rPr>
              <a:t>http://developer.android.com/guide/topics/resources/drawable-</a:t>
            </a:r>
            <a:r>
              <a:rPr kumimoji="1" lang="en-US" altLang="zh-CN" dirty="0" smtClean="0">
                <a:hlinkClick r:id="rId2"/>
              </a:rPr>
              <a:t>resource.html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3"/>
              </a:rPr>
              <a:t>http://blog.csdn.net/wwj_748/article/details/</a:t>
            </a:r>
            <a:r>
              <a:rPr kumimoji="1" lang="en-US" altLang="zh-CN" dirty="0" smtClean="0">
                <a:hlinkClick r:id="rId3"/>
              </a:rPr>
              <a:t>24619491</a:t>
            </a:r>
            <a:endParaRPr kumimoji="1" lang="en-US" altLang="zh-CN" dirty="0" smtClean="0"/>
          </a:p>
          <a:p>
            <a:r>
              <a:rPr kumimoji="1" lang="en-US" altLang="zh-CN" dirty="0">
                <a:hlinkClick r:id="rId4"/>
              </a:rPr>
              <a:t>http://blog.csdn.net/wwj_748/article/details/</a:t>
            </a:r>
            <a:r>
              <a:rPr kumimoji="1" lang="en-US" altLang="zh-CN" dirty="0" smtClean="0">
                <a:hlinkClick r:id="rId4"/>
              </a:rPr>
              <a:t>24698471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7008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layout</a:t>
            </a:r>
            <a:r>
              <a:rPr kumimoji="1" lang="zh-CN" altLang="en-US" dirty="0" smtClean="0"/>
              <a:t>资源介绍</a:t>
            </a:r>
            <a:endParaRPr kumimoji="1" lang="en-US" altLang="zh-CN" dirty="0" smtClean="0"/>
          </a:p>
          <a:p>
            <a:pPr lvl="1"/>
            <a:r>
              <a:rPr kumimoji="1" lang="en-US" altLang="en-US" dirty="0" smtClean="0"/>
              <a:t>使用方法</a:t>
            </a:r>
          </a:p>
          <a:p>
            <a:pPr lvl="1"/>
            <a:r>
              <a:rPr kumimoji="1" lang="en-US" altLang="en-US" dirty="0" smtClean="0"/>
              <a:t>四大布局介绍</a:t>
            </a:r>
          </a:p>
          <a:p>
            <a:pPr lvl="1"/>
            <a:r>
              <a:rPr kumimoji="1" lang="en-US" altLang="en-US" dirty="0" smtClean="0"/>
              <a:t>控件介绍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233626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285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drawable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资源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使用方法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android:drawable</a:t>
            </a:r>
            <a:r>
              <a:rPr kumimoji="1" lang="en-US" altLang="zh-CN" dirty="0" smtClean="0"/>
              <a:t>=“@drawable/</a:t>
            </a:r>
            <a:r>
              <a:rPr kumimoji="1" lang="en-US" altLang="zh-CN" dirty="0" err="1" smtClean="0"/>
              <a:t>ic_launcher</a:t>
            </a:r>
            <a:r>
              <a:rPr kumimoji="1" lang="en-US" altLang="zh-CN" dirty="0" smtClean="0"/>
              <a:t>”</a:t>
            </a:r>
          </a:p>
          <a:p>
            <a:r>
              <a:rPr kumimoji="1" lang="zh-CN" altLang="en-US" dirty="0"/>
              <a:t>文件路径：</a:t>
            </a:r>
            <a:r>
              <a:rPr kumimoji="1" lang="en-US" altLang="zh-CN" dirty="0"/>
              <a:t>res/drawable/</a:t>
            </a:r>
            <a:r>
              <a:rPr kumimoji="1" lang="en-US" altLang="zh-CN" dirty="0" err="1"/>
              <a:t>filename.png</a:t>
            </a:r>
            <a:endParaRPr kumimoji="1" lang="en-US" altLang="zh-CN" dirty="0"/>
          </a:p>
          <a:p>
            <a:r>
              <a:rPr kumimoji="1" lang="en-US" altLang="zh-CN" dirty="0"/>
              <a:t>Java:</a:t>
            </a:r>
            <a:r>
              <a:rPr kumimoji="1" lang="zh-CN" altLang="en-US" dirty="0"/>
              <a:t> </a:t>
            </a:r>
            <a:r>
              <a:rPr kumimoji="1" lang="en-US" altLang="zh-CN" dirty="0"/>
              <a:t>R.</a:t>
            </a:r>
            <a:r>
              <a:rPr kumimoji="1" lang="zh-CN" altLang="en-US" dirty="0"/>
              <a:t> </a:t>
            </a:r>
            <a:r>
              <a:rPr kumimoji="1" lang="en-US" altLang="zh-CN" dirty="0"/>
              <a:t>drawable</a:t>
            </a:r>
            <a:r>
              <a:rPr kumimoji="1" lang="zh-CN" altLang="zh-CN" dirty="0"/>
              <a:t>.</a:t>
            </a:r>
            <a:r>
              <a:rPr kumimoji="1" lang="en-US" altLang="zh-CN" dirty="0"/>
              <a:t>filename</a:t>
            </a:r>
          </a:p>
          <a:p>
            <a:r>
              <a:rPr kumimoji="1" lang="en-US" altLang="zh-CN" dirty="0"/>
              <a:t>XML:</a:t>
            </a:r>
            <a:r>
              <a:rPr kumimoji="1" lang="zh-CN" altLang="en-US" dirty="0"/>
              <a:t> </a:t>
            </a:r>
            <a:r>
              <a:rPr kumimoji="1" lang="en-US" altLang="zh-CN" dirty="0"/>
              <a:t>@[package:]drawable/filename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579435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b="1" dirty="0" smtClean="0">
                <a:solidFill>
                  <a:srgbClr val="FF0000"/>
                </a:solidFill>
              </a:rPr>
              <a:t>Bitmap File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err="1" smtClean="0"/>
              <a:t>BitmapDrawable</a:t>
            </a:r>
            <a:r>
              <a:rPr kumimoji="1" lang="en-US" altLang="zh-CN" dirty="0" smtClean="0"/>
              <a:t>（</a:t>
            </a:r>
            <a:r>
              <a:rPr kumimoji="1" lang="zh-CN" altLang="en-US" dirty="0" smtClean="0"/>
              <a:t>位图）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支持格式</a:t>
            </a:r>
            <a:r>
              <a:rPr kumimoji="1" lang="en-US" altLang="zh-CN" dirty="0" smtClean="0"/>
              <a:t>.</a:t>
            </a:r>
            <a:r>
              <a:rPr kumimoji="1" lang="en-US" altLang="zh-CN" dirty="0" err="1" smtClean="0"/>
              <a:t>png</a:t>
            </a:r>
            <a:r>
              <a:rPr kumimoji="1" lang="zh-CN" altLang="zh-CN" dirty="0"/>
              <a:t>（</a:t>
            </a:r>
            <a:r>
              <a:rPr kumimoji="1" lang="zh-CN" altLang="en-US" dirty="0" smtClean="0"/>
              <a:t>首选）</a:t>
            </a:r>
            <a:r>
              <a:rPr kumimoji="1" lang="zh-CN" altLang="zh-CN" dirty="0" smtClean="0"/>
              <a:t>.</a:t>
            </a:r>
            <a:r>
              <a:rPr kumimoji="1" lang="en-US" altLang="zh-CN" dirty="0" smtClean="0"/>
              <a:t>jpg</a:t>
            </a:r>
            <a:r>
              <a:rPr kumimoji="1" lang="zh-CN" altLang="en-US" dirty="0" smtClean="0"/>
              <a:t>（接受）</a:t>
            </a:r>
            <a:r>
              <a:rPr kumimoji="1" lang="zh-CN" altLang="zh-CN" dirty="0" smtClean="0"/>
              <a:t>.</a:t>
            </a:r>
            <a:r>
              <a:rPr kumimoji="1" lang="en-US" altLang="zh-CN" dirty="0" smtClean="0"/>
              <a:t>gif</a:t>
            </a:r>
            <a:r>
              <a:rPr kumimoji="1" lang="zh-CN" altLang="en-US" dirty="0" smtClean="0"/>
              <a:t>（支持不怎么好）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使用方式：同上</a:t>
            </a:r>
            <a:endParaRPr kumimoji="1" lang="en-US" altLang="zh-CN" dirty="0" smtClean="0"/>
          </a:p>
          <a:p>
            <a:r>
              <a:rPr kumimoji="1" lang="en-US" altLang="en-US" dirty="0" smtClean="0"/>
              <a:t>标签：&lt;bitmap&gt;</a:t>
            </a:r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0882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Nine-Patch File		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NinePatchDrawable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.9</a:t>
            </a:r>
            <a:r>
              <a:rPr kumimoji="1" lang="zh-CN" altLang="en-US" dirty="0" smtClean="0"/>
              <a:t>图片）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文件路径：</a:t>
            </a:r>
            <a:r>
              <a:rPr kumimoji="1" lang="en-US" altLang="zh-CN" dirty="0" smtClean="0"/>
              <a:t>res/drawable/filename.9.png</a:t>
            </a:r>
          </a:p>
          <a:p>
            <a:r>
              <a:rPr kumimoji="1" lang="zh-CN" altLang="en-US" dirty="0" smtClean="0"/>
              <a:t>使用方式：同上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标签：</a:t>
            </a:r>
            <a:r>
              <a:rPr kumimoji="1" lang="en-US" altLang="zh-CN" dirty="0" smtClean="0"/>
              <a:t>&lt;nine-patch&gt;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339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Layer List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LayerListDrawable</a:t>
            </a:r>
            <a:r>
              <a:rPr kumimoji="1" lang="zh-CN" altLang="en-US" dirty="0" smtClean="0"/>
              <a:t>（图层资源）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使用方式：同上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标签：</a:t>
            </a:r>
            <a:r>
              <a:rPr kumimoji="1" lang="en-US" altLang="zh-CN" dirty="0" smtClean="0"/>
              <a:t>&lt;layer-list&gt;</a:t>
            </a:r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1923678"/>
            <a:ext cx="1524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22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State List	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StateListDrawable</a:t>
            </a:r>
            <a:r>
              <a:rPr kumimoji="1" lang="zh-CN" altLang="zh-CN" dirty="0" smtClean="0"/>
              <a:t>（</a:t>
            </a:r>
            <a:r>
              <a:rPr kumimoji="1" lang="zh-CN" altLang="en-US" dirty="0" smtClean="0"/>
              <a:t>图像状态资源）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使用方式：同上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标签：</a:t>
            </a:r>
            <a:r>
              <a:rPr kumimoji="1" lang="en-US" altLang="zh-CN" dirty="0" smtClean="0"/>
              <a:t>&lt;selector&gt;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6912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Level List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LevelListDrawable</a:t>
            </a:r>
            <a:r>
              <a:rPr kumimoji="1" lang="en-US" altLang="en-US" dirty="0" err="1" smtClean="0"/>
              <a:t>（图象级别资源</a:t>
            </a:r>
            <a:r>
              <a:rPr kumimoji="1" lang="en-US" altLang="en-US" dirty="0" smtClean="0"/>
              <a:t>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标签：</a:t>
            </a:r>
            <a:r>
              <a:rPr kumimoji="1" lang="en-US" altLang="zh-CN" dirty="0" smtClean="0"/>
              <a:t>&lt;level-list&gt;</a:t>
            </a:r>
          </a:p>
          <a:p>
            <a:r>
              <a:rPr kumimoji="1" lang="en-US" altLang="zh-CN" dirty="0" err="1" smtClean="0"/>
              <a:t>setLevel</a:t>
            </a:r>
            <a:r>
              <a:rPr kumimoji="1" lang="en-US" altLang="zh-CN" dirty="0"/>
              <a:t>(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or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setImageLevel</a:t>
            </a:r>
            <a:r>
              <a:rPr kumimoji="1" lang="en-US" altLang="zh-CN" dirty="0" smtClean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7792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Transition Drawable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TransitionDrawable</a:t>
            </a:r>
            <a:r>
              <a:rPr kumimoji="1" lang="zh-CN" altLang="en-US" dirty="0" smtClean="0"/>
              <a:t>（淡入淡出资源）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使用方式</a:t>
            </a:r>
            <a:r>
              <a:rPr kumimoji="1" lang="zh-CN" altLang="zh-CN" dirty="0" smtClean="0"/>
              <a:t>：</a:t>
            </a:r>
            <a:r>
              <a:rPr kumimoji="1" lang="en-US" altLang="zh-CN" dirty="0" smtClean="0"/>
              <a:t>Java: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r>
              <a:rPr kumimoji="1" lang="zh-CN" altLang="en-US" dirty="0" smtClean="0"/>
              <a:t>标签：</a:t>
            </a:r>
            <a:r>
              <a:rPr kumimoji="1" lang="en-US" altLang="zh-CN" dirty="0" smtClean="0"/>
              <a:t>&lt;transition&gt;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7734"/>
            <a:ext cx="7556500" cy="85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252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Inset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Drawable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InsetDrawable</a:t>
            </a:r>
            <a:r>
              <a:rPr kumimoji="1" lang="zh-CN" altLang="en-US" dirty="0" smtClean="0"/>
              <a:t>（嵌入资源）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067694"/>
            <a:ext cx="6616700" cy="121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635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393</Words>
  <Application>Microsoft Macintosh PowerPoint</Application>
  <PresentationFormat>全屏显示(16:9)</PresentationFormat>
  <Paragraphs>95</Paragraphs>
  <Slides>16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主题​​</vt:lpstr>
      <vt:lpstr>PowerPoint 演示文稿</vt:lpstr>
      <vt:lpstr>drawable资源</vt:lpstr>
      <vt:lpstr>Bitmap File</vt:lpstr>
      <vt:lpstr>Nine-Patch File  </vt:lpstr>
      <vt:lpstr>Layer List</vt:lpstr>
      <vt:lpstr>State List </vt:lpstr>
      <vt:lpstr>Level List</vt:lpstr>
      <vt:lpstr>Transition Drawable</vt:lpstr>
      <vt:lpstr>Inset Drawable</vt:lpstr>
      <vt:lpstr>Clip Drawable</vt:lpstr>
      <vt:lpstr>Scale Drawable</vt:lpstr>
      <vt:lpstr>Shape Drawable</vt:lpstr>
      <vt:lpstr>详细参考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86</cp:revision>
  <dcterms:created xsi:type="dcterms:W3CDTF">2014-10-20T05:47:06Z</dcterms:created>
  <dcterms:modified xsi:type="dcterms:W3CDTF">2015-04-14T01:27:58Z</dcterms:modified>
</cp:coreProperties>
</file>