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64" r:id="rId4"/>
    <p:sldId id="262" r:id="rId5"/>
    <p:sldId id="263" r:id="rId6"/>
    <p:sldId id="265" r:id="rId7"/>
    <p:sldId id="266" r:id="rId8"/>
    <p:sldId id="267" r:id="rId9"/>
    <p:sldId id="268" r:id="rId10"/>
    <p:sldId id="269" r:id="rId11"/>
    <p:sldId id="260" r:id="rId12"/>
    <p:sldId id="259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44" y="-2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15/4/14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15/4/14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csdn.net/wwj_748" TargetMode="External"/><Relationship Id="rId3" Type="http://schemas.openxmlformats.org/officeDocument/2006/relationships/hyperlink" Target="https://github.com/devilWwj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71600" y="1076456"/>
            <a:ext cx="72604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快速开发入门</a:t>
            </a:r>
            <a:endParaRPr 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473779" y="2787774"/>
            <a:ext cx="420267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讲师的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博客地址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67944" y="2211710"/>
            <a:ext cx="4464496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23928" y="2012560"/>
            <a:ext cx="4680521" cy="746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巫文杰、</a:t>
            </a:r>
            <a:r>
              <a:rPr lang="en-US" altLang="zh-CN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工程师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4499992" y="3230855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blog.csdn.net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/wwj_748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798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预告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menu</a:t>
            </a:r>
            <a:r>
              <a:rPr kumimoji="1" lang="zh-CN" altLang="en-US" dirty="0" smtClean="0"/>
              <a:t>资源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8101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交流</a:t>
            </a:r>
            <a:r>
              <a:rPr lang="en-US" altLang="zh-CN" b="1" dirty="0" smtClean="0">
                <a:solidFill>
                  <a:srgbClr val="FF0000"/>
                </a:solidFill>
              </a:rPr>
              <a:t>&amp;</a:t>
            </a:r>
            <a:r>
              <a:rPr lang="zh-CN" altLang="en-US" b="1" dirty="0" smtClean="0">
                <a:solidFill>
                  <a:srgbClr val="FF0000"/>
                </a:solidFill>
              </a:rPr>
              <a:t>答疑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博客：</a:t>
            </a:r>
            <a:r>
              <a:rPr lang="en-US" altLang="zh-CN" dirty="0" smtClean="0">
                <a:hlinkClick r:id="rId2"/>
              </a:rPr>
              <a:t>http://blog.csdn.net/wwj_748</a:t>
            </a:r>
            <a:endParaRPr lang="en-US" altLang="zh-CN" dirty="0" smtClean="0"/>
          </a:p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3"/>
              </a:rPr>
              <a:t>https://github.com/devilWwj</a:t>
            </a:r>
            <a:endParaRPr lang="en-US" altLang="zh-CN" dirty="0" smtClean="0"/>
          </a:p>
          <a:p>
            <a:r>
              <a:rPr lang="zh-CN" altLang="en-US" dirty="0" smtClean="0"/>
              <a:t>移动开发狂热者群：</a:t>
            </a:r>
            <a:r>
              <a:rPr lang="en-US" altLang="zh-CN" dirty="0" smtClean="0"/>
              <a:t>299402133</a:t>
            </a:r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659982592</a:t>
            </a:r>
          </a:p>
          <a:p>
            <a:endParaRPr lang="zh-CN" altLang="en-US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0532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3019821"/>
            <a:ext cx="26610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395267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http://download.csdn.net/</a:t>
            </a:r>
            <a:endParaRPr lang="en-US" altLang="zh-CN" sz="9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928808"/>
            <a:ext cx="39989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 巫文杰 提供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078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layout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资源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界面布局</a:t>
            </a:r>
            <a:endParaRPr kumimoji="1" lang="en-US" altLang="zh-CN" dirty="0" smtClean="0"/>
          </a:p>
          <a:p>
            <a:r>
              <a:rPr kumimoji="1" lang="zh-CN" altLang="en-US" dirty="0" smtClean="0"/>
              <a:t>文件路径：</a:t>
            </a:r>
            <a:r>
              <a:rPr kumimoji="1" lang="en-US" altLang="zh-CN" dirty="0" smtClean="0"/>
              <a:t>res/layout/</a:t>
            </a:r>
            <a:r>
              <a:rPr kumimoji="1" lang="en-US" altLang="zh-CN" dirty="0" err="1" smtClean="0"/>
              <a:t>filename.xml</a:t>
            </a:r>
            <a:endParaRPr kumimoji="1" lang="en-US" altLang="zh-CN" dirty="0" smtClean="0"/>
          </a:p>
          <a:p>
            <a:r>
              <a:rPr kumimoji="1" lang="en-US" altLang="zh-CN" dirty="0" smtClean="0"/>
              <a:t>Java: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R.layout.filename</a:t>
            </a:r>
            <a:endParaRPr kumimoji="1" lang="en-US" altLang="zh-CN" dirty="0" smtClean="0"/>
          </a:p>
          <a:p>
            <a:r>
              <a:rPr kumimoji="1" lang="en-US" altLang="zh-CN" dirty="0" smtClean="0"/>
              <a:t>XML: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@[package:]layout/filename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2363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95486"/>
            <a:ext cx="8248848" cy="4589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3834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&lt;</a:t>
            </a:r>
            <a:r>
              <a:rPr kumimoji="1" lang="en-US" altLang="zh-CN" b="1" dirty="0" err="1" smtClean="0">
                <a:solidFill>
                  <a:srgbClr val="FF0000"/>
                </a:solidFill>
              </a:rPr>
              <a:t>ViewGroup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&gt;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（视图容器）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LinearLayout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RelativeLayout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Fr</a:t>
            </a:r>
            <a:r>
              <a:rPr kumimoji="1" lang="en-US" altLang="zh-CN" dirty="0" err="1" smtClean="0"/>
              <a:t>ame</a:t>
            </a:r>
            <a:r>
              <a:rPr kumimoji="1" lang="en-US" altLang="zh-CN" dirty="0" err="1" smtClean="0"/>
              <a:t>Layout</a:t>
            </a:r>
            <a:endParaRPr kumimoji="1" lang="en-US" altLang="zh-CN" dirty="0" smtClean="0"/>
          </a:p>
          <a:p>
            <a:r>
              <a:rPr kumimoji="1" lang="zh-CN" altLang="en-US" dirty="0" smtClean="0"/>
              <a:t>更多</a:t>
            </a:r>
            <a:r>
              <a:rPr kumimoji="1" lang="en-US" altLang="zh-CN" dirty="0" smtClean="0"/>
              <a:t>…</a:t>
            </a:r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34366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&lt;View&gt;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（控件）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TextView</a:t>
            </a:r>
            <a:endParaRPr kumimoji="1" lang="en-US" altLang="zh-CN" dirty="0" smtClean="0"/>
          </a:p>
          <a:p>
            <a:r>
              <a:rPr kumimoji="1" lang="en-US" altLang="zh-CN" dirty="0" smtClean="0"/>
              <a:t>Button</a:t>
            </a:r>
          </a:p>
          <a:p>
            <a:r>
              <a:rPr kumimoji="1" lang="en-US" altLang="zh-CN" dirty="0" err="1" smtClean="0"/>
              <a:t>CheckBox</a:t>
            </a:r>
            <a:endParaRPr kumimoji="1" lang="en-US" altLang="zh-CN" dirty="0" smtClean="0"/>
          </a:p>
          <a:p>
            <a:r>
              <a:rPr kumimoji="1" lang="zh-CN" altLang="en-US" dirty="0" smtClean="0"/>
              <a:t>更多</a:t>
            </a:r>
            <a:r>
              <a:rPr kumimoji="1" lang="en-US" altLang="zh-CN" dirty="0" smtClean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8698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&lt;</a:t>
            </a:r>
            <a:r>
              <a:rPr kumimoji="1" lang="en-US" altLang="zh-CN" b="1" dirty="0" err="1" smtClean="0">
                <a:solidFill>
                  <a:srgbClr val="FF0000"/>
                </a:solidFill>
              </a:rPr>
              <a:t>requestFocus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/&gt;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任何视图对象都可以包括该空元素</a:t>
            </a:r>
            <a:endParaRPr kumimoji="1" lang="en-US" altLang="zh-CN" dirty="0" smtClean="0"/>
          </a:p>
          <a:p>
            <a:r>
              <a:rPr kumimoji="1" lang="zh-CN" altLang="en-US" smtClean="0"/>
              <a:t>可以为该视图获取屏</a:t>
            </a:r>
            <a:r>
              <a:rPr kumimoji="1" lang="zh-CN" altLang="en-US" smtClean="0"/>
              <a:t>幕下</a:t>
            </a:r>
            <a:r>
              <a:rPr kumimoji="1" lang="zh-CN" altLang="en-US" smtClean="0"/>
              <a:t>的</a:t>
            </a:r>
            <a:r>
              <a:rPr kumimoji="1" lang="zh-CN" altLang="en-US" smtClean="0"/>
              <a:t>焦点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0677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&lt;include&gt;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在一个布局文件中包含一个布局</a:t>
            </a:r>
            <a:endParaRPr kumimoji="1" lang="en-US" altLang="zh-CN" dirty="0" smtClean="0"/>
          </a:p>
          <a:p>
            <a:r>
              <a:rPr kumimoji="1" lang="zh-CN" altLang="en-US" dirty="0" smtClean="0"/>
              <a:t>对布局的重复利用</a:t>
            </a:r>
            <a:endParaRPr kumimoji="1" lang="zh-CN" altLang="en-US" dirty="0"/>
          </a:p>
        </p:txBody>
      </p:sp>
      <p:sp>
        <p:nvSpPr>
          <p:cNvPr id="4" name="五角星 3"/>
          <p:cNvSpPr/>
          <p:nvPr/>
        </p:nvSpPr>
        <p:spPr>
          <a:xfrm>
            <a:off x="4283968" y="1923678"/>
            <a:ext cx="360040" cy="360040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9364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&lt;merge&gt;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用来替代根元素</a:t>
            </a:r>
            <a:r>
              <a:rPr kumimoji="1" lang="zh-CN" altLang="zh-CN" dirty="0" smtClean="0"/>
              <a:t>，</a:t>
            </a:r>
            <a:r>
              <a:rPr kumimoji="1" lang="zh-CN" altLang="en-US" dirty="0" smtClean="0"/>
              <a:t>减少视图层级</a:t>
            </a:r>
            <a:endParaRPr kumimoji="1" lang="en-US" altLang="zh-CN" dirty="0" smtClean="0"/>
          </a:p>
          <a:p>
            <a:r>
              <a:rPr kumimoji="1" lang="zh-CN" altLang="en-US" dirty="0" smtClean="0"/>
              <a:t>适用于根标签为</a:t>
            </a:r>
            <a:r>
              <a:rPr kumimoji="1" lang="en-US" altLang="zh-CN" dirty="0" err="1" smtClean="0"/>
              <a:t>FrameLayout</a:t>
            </a:r>
            <a:r>
              <a:rPr kumimoji="1" lang="zh-CN" altLang="en-US" dirty="0" smtClean="0"/>
              <a:t>的情况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0606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布局属性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android:id</a:t>
            </a:r>
            <a:r>
              <a:rPr kumimoji="1" lang="en-US" altLang="zh-CN" dirty="0" smtClean="0"/>
              <a:t>=“@+id/</a:t>
            </a:r>
            <a:r>
              <a:rPr kumimoji="1" lang="en-US" altLang="zh-CN" dirty="0" err="1" smtClean="0"/>
              <a:t>resource_name</a:t>
            </a:r>
            <a:r>
              <a:rPr kumimoji="1" lang="zh-CN" altLang="zh-CN" dirty="0" smtClean="0"/>
              <a:t>（</a:t>
            </a:r>
            <a:r>
              <a:rPr kumimoji="1" lang="zh-CN" altLang="en-US" dirty="0" smtClean="0"/>
              <a:t>视图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android:layout_width</a:t>
            </a:r>
            <a:r>
              <a:rPr kumimoji="1" lang="zh-CN" altLang="zh-CN" dirty="0" smtClean="0"/>
              <a:t>(</a:t>
            </a:r>
            <a:r>
              <a:rPr kumimoji="1" lang="zh-CN" altLang="en-US" dirty="0" smtClean="0"/>
              <a:t>视图宽度）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android:layout_height</a:t>
            </a:r>
            <a:r>
              <a:rPr kumimoji="1" lang="zh-CN" altLang="zh-CN" dirty="0" smtClean="0"/>
              <a:t>(</a:t>
            </a:r>
            <a:r>
              <a:rPr kumimoji="1" lang="zh-CN" altLang="en-US" dirty="0" smtClean="0"/>
              <a:t>视图高度）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更多</a:t>
            </a:r>
            <a:r>
              <a:rPr kumimoji="1" lang="en-US" altLang="zh-CN" dirty="0" smtClean="0"/>
              <a:t>…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5512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255</Words>
  <Application>Microsoft Macintosh PowerPoint</Application>
  <PresentationFormat>全屏显示(16:9)</PresentationFormat>
  <Paragraphs>54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主题​​</vt:lpstr>
      <vt:lpstr>PowerPoint 演示文稿</vt:lpstr>
      <vt:lpstr>layout资源</vt:lpstr>
      <vt:lpstr>PowerPoint 演示文稿</vt:lpstr>
      <vt:lpstr>&lt;ViewGroup&gt;（视图容器）</vt:lpstr>
      <vt:lpstr>&lt;View&gt;（控件）</vt:lpstr>
      <vt:lpstr>&lt;requestFocus/&gt;</vt:lpstr>
      <vt:lpstr>&lt;include&gt;</vt:lpstr>
      <vt:lpstr>&lt;merge&gt;</vt:lpstr>
      <vt:lpstr>布局属性</vt:lpstr>
      <vt:lpstr>预告</vt:lpstr>
      <vt:lpstr>交流&amp;答疑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mac 巫</cp:lastModifiedBy>
  <cp:revision>50</cp:revision>
  <dcterms:created xsi:type="dcterms:W3CDTF">2014-10-20T05:47:06Z</dcterms:created>
  <dcterms:modified xsi:type="dcterms:W3CDTF">2015-04-14T11:56:57Z</dcterms:modified>
</cp:coreProperties>
</file>