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59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-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3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9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9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0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4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9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9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选中弹出菜单项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22135" r="2848" b="-17057"/>
          <a:stretch/>
        </p:blipFill>
        <p:spPr>
          <a:xfrm>
            <a:off x="457200" y="1200150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326267191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anim</a:t>
            </a:r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9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Menu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资源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menu</a:t>
            </a:r>
            <a:r>
              <a:rPr kumimoji="1" lang="zh-CN" altLang="en-US" dirty="0" smtClean="0"/>
              <a:t>（选项菜单）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menu</a:t>
            </a:r>
            <a:r>
              <a:rPr kumimoji="1" lang="zh-CN" altLang="en-US" dirty="0" smtClean="0"/>
              <a:t>（上下文菜单）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popup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menu</a:t>
            </a:r>
            <a:r>
              <a:rPr kumimoji="1" lang="zh-CN" altLang="en-US" dirty="0" smtClean="0"/>
              <a:t>（弹出菜单）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0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Android 2.3.x or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lower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内容占位符 7" descr="options_men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832" r="-15183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29397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Android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3.0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or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higher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 descr="actionb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4" r="-108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671488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创建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option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菜单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1263" b="-11263"/>
          <a:stretch/>
        </p:blipFill>
        <p:spPr>
          <a:xfrm>
            <a:off x="755576" y="1275606"/>
            <a:ext cx="7499300" cy="3093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8427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选中菜单项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3589" r="-23589"/>
          <a:stretch>
            <a:fillRect/>
          </a:stretch>
        </p:blipFill>
        <p:spPr>
          <a:xfrm>
            <a:off x="-180528" y="1059582"/>
            <a:ext cx="9094128" cy="3751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3905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创建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Context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菜单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-13920" b="-13920"/>
          <a:stretch>
            <a:fillRect/>
          </a:stretch>
        </p:blipFill>
        <p:spPr>
          <a:xfrm>
            <a:off x="395536" y="1347614"/>
            <a:ext cx="8229600" cy="3394472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987574"/>
            <a:ext cx="4826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选中上下文菜单项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76" b="45"/>
          <a:stretch/>
        </p:blipFill>
        <p:spPr>
          <a:xfrm>
            <a:off x="457200" y="952500"/>
            <a:ext cx="8229600" cy="3949700"/>
          </a:xfrm>
        </p:spPr>
      </p:pic>
    </p:spTree>
    <p:extLst>
      <p:ext uri="{BB962C8B-B14F-4D97-AF65-F5344CB8AC3E}">
        <p14:creationId xmlns:p14="http://schemas.microsoft.com/office/powerpoint/2010/main" val="1103461016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创建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popup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菜单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563638"/>
            <a:ext cx="6362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9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195</Words>
  <Application>Microsoft Macintosh PowerPoint</Application>
  <PresentationFormat>全屏显示(16:9)</PresentationFormat>
  <Paragraphs>45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Menu资源</vt:lpstr>
      <vt:lpstr>Android 2.3.x or lower</vt:lpstr>
      <vt:lpstr>Android 3.0 or higher</vt:lpstr>
      <vt:lpstr>创建option菜单</vt:lpstr>
      <vt:lpstr>选中菜单项</vt:lpstr>
      <vt:lpstr>创建Context菜单</vt:lpstr>
      <vt:lpstr>选中上下文菜单项</vt:lpstr>
      <vt:lpstr>创建popup菜单</vt:lpstr>
      <vt:lpstr>选中弹出菜单项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35</cp:revision>
  <dcterms:created xsi:type="dcterms:W3CDTF">2014-10-20T05:47:06Z</dcterms:created>
  <dcterms:modified xsi:type="dcterms:W3CDTF">2015-04-14T14:47:25Z</dcterms:modified>
</cp:coreProperties>
</file>