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1" r:id="rId3"/>
    <p:sldId id="273" r:id="rId4"/>
    <p:sldId id="272" r:id="rId5"/>
    <p:sldId id="274" r:id="rId6"/>
    <p:sldId id="270" r:id="rId7"/>
    <p:sldId id="260" r:id="rId8"/>
    <p:sldId id="259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11" autoAdjust="0"/>
  </p:normalViewPr>
  <p:slideViewPr>
    <p:cSldViewPr>
      <p:cViewPr>
        <p:scale>
          <a:sx n="100" d="100"/>
          <a:sy n="100" d="100"/>
        </p:scale>
        <p:origin x="-1336" y="-28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anim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资源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Property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（属性动画）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（视图动画）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Tween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 </a:t>
            </a:r>
            <a:r>
              <a:rPr kumimoji="1" lang="zh-CN" altLang="zh-CN" dirty="0"/>
              <a:t>（</a:t>
            </a:r>
            <a:r>
              <a:rPr kumimoji="1" lang="zh-CN" altLang="en-US" dirty="0" smtClean="0"/>
              <a:t>补间动画）</a:t>
            </a:r>
            <a:endParaRPr kumimoji="1" lang="en-US" altLang="zh-CN" dirty="0" smtClean="0"/>
          </a:p>
          <a:p>
            <a:pPr lvl="1"/>
            <a:r>
              <a:rPr kumimoji="1" lang="en-US" altLang="zh-CN" dirty="0" smtClean="0"/>
              <a:t>Frame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（逐帧动画）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80581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Property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Animation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使用方法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文件路径：</a:t>
            </a:r>
            <a:r>
              <a:rPr kumimoji="1" lang="en-US" altLang="zh-CN" dirty="0" smtClean="0"/>
              <a:t>res/animator</a:t>
            </a:r>
            <a:r>
              <a:rPr kumimoji="1" lang="zh-CN" altLang="en-US" dirty="0" smtClean="0"/>
              <a:t>/</a:t>
            </a:r>
            <a:r>
              <a:rPr kumimoji="1" lang="en-US" altLang="zh-CN" dirty="0" err="1" smtClean="0"/>
              <a:t>filename.xml</a:t>
            </a:r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R.animator.filename</a:t>
            </a:r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@animator/</a:t>
            </a:r>
            <a:r>
              <a:rPr kumimoji="1" lang="en-US" altLang="zh-CN" dirty="0" smtClean="0"/>
              <a:t>filename</a:t>
            </a:r>
          </a:p>
          <a:p>
            <a:r>
              <a:rPr kumimoji="1" lang="en-US" altLang="zh-CN" b="1" dirty="0" smtClean="0">
                <a:solidFill>
                  <a:srgbClr val="FF0000"/>
                </a:solidFill>
              </a:rPr>
              <a:t>Android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3.0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or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higher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支持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37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View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animation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使用方法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文件路径：</a:t>
            </a:r>
            <a:r>
              <a:rPr kumimoji="1" lang="en-US" altLang="zh-CN" dirty="0" smtClean="0"/>
              <a:t>res/anim/</a:t>
            </a:r>
            <a:r>
              <a:rPr kumimoji="1" lang="en-US" altLang="zh-CN" dirty="0" err="1" smtClean="0"/>
              <a:t>filename.xml</a:t>
            </a:r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R.anim.filename</a:t>
            </a:r>
            <a:endParaRPr kumimoji="1" lang="en-US" altLang="zh-CN" dirty="0" smtClean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XMl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@anim/filename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934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区别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技术较老，只能作用于</a:t>
            </a:r>
            <a:r>
              <a:rPr kumimoji="1" lang="en-US" altLang="zh-CN" dirty="0" smtClean="0"/>
              <a:t>View</a:t>
            </a:r>
          </a:p>
          <a:p>
            <a:r>
              <a:rPr kumimoji="1" lang="en-US" altLang="zh-CN" dirty="0" smtClean="0"/>
              <a:t>Property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Animation</a:t>
            </a:r>
            <a:r>
              <a:rPr kumimoji="1" lang="zh-CN" altLang="en-US" dirty="0" smtClean="0"/>
              <a:t>能够真正改变</a:t>
            </a:r>
            <a:r>
              <a:rPr kumimoji="1" lang="en-US" altLang="zh-CN" dirty="0" smtClean="0"/>
              <a:t>View</a:t>
            </a:r>
            <a:r>
              <a:rPr kumimoji="1" lang="zh-CN" altLang="en-US" dirty="0" smtClean="0"/>
              <a:t>的属性</a:t>
            </a:r>
            <a:endParaRPr kumimoji="1" lang="en-US" altLang="zh-CN" dirty="0" smtClean="0"/>
          </a:p>
          <a:p>
            <a:r>
              <a:rPr kumimoji="1" lang="zh-CN" altLang="en-US" dirty="0" smtClean="0"/>
              <a:t>前者不具备良好的扩展性，后</a:t>
            </a:r>
            <a:r>
              <a:rPr kumimoji="1" lang="zh-CN" altLang="en-US" smtClean="0"/>
              <a:t>者具备较好的扩展性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9211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values</a:t>
            </a:r>
            <a:r>
              <a:rPr kumimoji="1" lang="zh-CN" altLang="en-US" dirty="0" smtClean="0"/>
              <a:t>资源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2984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237</Words>
  <Application>Microsoft Macintosh PowerPoint</Application>
  <PresentationFormat>全屏显示(16:9)</PresentationFormat>
  <Paragraphs>44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PowerPoint 演示文稿</vt:lpstr>
      <vt:lpstr>anim资源</vt:lpstr>
      <vt:lpstr>Property Animation使用方法</vt:lpstr>
      <vt:lpstr>View animation使用方法</vt:lpstr>
      <vt:lpstr>区别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51</cp:revision>
  <dcterms:created xsi:type="dcterms:W3CDTF">2014-10-20T05:47:06Z</dcterms:created>
  <dcterms:modified xsi:type="dcterms:W3CDTF">2015-04-15T02:01:17Z</dcterms:modified>
</cp:coreProperties>
</file>