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2" r:id="rId4"/>
    <p:sldId id="263" r:id="rId5"/>
    <p:sldId id="264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 autoAdjust="0"/>
    <p:restoredTop sz="94611" autoAdjust="0"/>
  </p:normalViewPr>
  <p:slideViewPr>
    <p:cSldViewPr>
      <p:cViewPr>
        <p:scale>
          <a:sx n="100" d="100"/>
          <a:sy n="100" d="100"/>
        </p:scale>
        <p:origin x="-1344" y="-3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values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资源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strings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dimens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styles</a:t>
            </a:r>
            <a:r>
              <a:rPr kumimoji="1" lang="zh-CN" altLang="en-US" dirty="0" smtClean="0"/>
              <a:t>资源</a:t>
            </a:r>
            <a:endParaRPr kumimoji="1" lang="en-US" altLang="zh-CN" dirty="0" smtClean="0"/>
          </a:p>
          <a:p>
            <a:r>
              <a:rPr kumimoji="1" lang="en-US" altLang="zh-CN" dirty="0" smtClean="0"/>
              <a:t>more(</a:t>
            </a:r>
            <a:r>
              <a:rPr kumimoji="1" lang="en-US" altLang="zh-CN" dirty="0" err="1" smtClean="0"/>
              <a:t>bool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color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id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integer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integer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array</a:t>
            </a:r>
            <a:r>
              <a:rPr kumimoji="1" lang="zh-CN" altLang="en-US" dirty="0" smtClean="0"/>
              <a:t>、</a:t>
            </a:r>
            <a:r>
              <a:rPr kumimoji="1" lang="en-US" altLang="zh-CN" dirty="0" err="1" smtClean="0"/>
              <a:t>typedArray</a:t>
            </a:r>
            <a:r>
              <a:rPr kumimoji="1" lang="en-US" altLang="zh-CN" dirty="0" smtClean="0"/>
              <a:t>)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205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定义方法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03599"/>
            <a:ext cx="5122912" cy="3391024"/>
          </a:xfrm>
        </p:spPr>
        <p:txBody>
          <a:bodyPr/>
          <a:lstStyle/>
          <a:p>
            <a:r>
              <a:rPr kumimoji="1" lang="zh-CN" altLang="en-US" dirty="0" smtClean="0"/>
              <a:t>文件路径：</a:t>
            </a:r>
            <a:r>
              <a:rPr kumimoji="1" lang="en-US" altLang="zh-CN" dirty="0" smtClean="0"/>
              <a:t>res/values/</a:t>
            </a:r>
            <a:r>
              <a:rPr kumimoji="1" lang="en-US" altLang="zh-CN" dirty="0" err="1" smtClean="0"/>
              <a:t>filename.xml</a:t>
            </a:r>
            <a:endParaRPr kumimoji="1" lang="en-US" altLang="zh-CN" dirty="0" smtClean="0"/>
          </a:p>
          <a:p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184" y="411510"/>
            <a:ext cx="25654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759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使用方法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Java</a:t>
            </a:r>
          </a:p>
          <a:p>
            <a:pPr lvl="1"/>
            <a:r>
              <a:rPr kumimoji="1" lang="en-US" altLang="zh-CN" dirty="0"/>
              <a:t>Resources</a:t>
            </a:r>
            <a:r>
              <a:rPr kumimoji="1" lang="zh-CN" altLang="en-US" dirty="0"/>
              <a:t> </a:t>
            </a:r>
            <a:r>
              <a:rPr kumimoji="1" lang="en-US" altLang="zh-CN" dirty="0"/>
              <a:t>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getResources</a:t>
            </a:r>
            <a:r>
              <a:rPr kumimoji="1" lang="en-US" altLang="zh-CN" dirty="0"/>
              <a:t>()</a:t>
            </a:r>
            <a:r>
              <a:rPr kumimoji="1" lang="en-US" altLang="zh-CN" dirty="0" smtClean="0"/>
              <a:t>;</a:t>
            </a:r>
          </a:p>
          <a:p>
            <a:pPr lvl="1"/>
            <a:r>
              <a:rPr kumimoji="1" lang="en-US" altLang="zh-CN" dirty="0" err="1" smtClean="0"/>
              <a:t>res</a:t>
            </a:r>
            <a:r>
              <a:rPr kumimoji="1" lang="en-US" altLang="zh-CN" dirty="0" err="1" smtClean="0"/>
              <a:t>.getXXX</a:t>
            </a:r>
            <a:r>
              <a:rPr kumimoji="1" lang="en-US" altLang="zh-CN" dirty="0" smtClean="0"/>
              <a:t>(</a:t>
            </a:r>
            <a:r>
              <a:rPr kumimoji="1" lang="en-US" altLang="zh-CN" dirty="0" err="1" smtClean="0"/>
              <a:t>R.XX.filename</a:t>
            </a:r>
            <a:r>
              <a:rPr kumimoji="1" lang="en-US" altLang="zh-CN" dirty="0" smtClean="0"/>
              <a:t>);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In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XML</a:t>
            </a:r>
          </a:p>
          <a:p>
            <a:pPr lvl="1"/>
            <a:r>
              <a:rPr kumimoji="1" lang="zh-CN" altLang="zh-CN" dirty="0" smtClean="0"/>
              <a:t>@</a:t>
            </a:r>
            <a:r>
              <a:rPr kumimoji="1" lang="en-US" altLang="zh-CN" dirty="0" smtClean="0"/>
              <a:t>XXX/filename</a:t>
            </a:r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540046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TextView</a:t>
            </a:r>
            <a:r>
              <a:rPr kumimoji="1" lang="zh-CN" altLang="en-US" dirty="0" smtClean="0"/>
              <a:t>的使用</a:t>
            </a:r>
            <a:endParaRPr kumimoji="1" lang="en-US" altLang="zh-CN" dirty="0" smtClean="0"/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6510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199</Words>
  <Application>Microsoft Macintosh PowerPoint</Application>
  <PresentationFormat>全屏显示(16:9)</PresentationFormat>
  <Paragraphs>43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values资源</vt:lpstr>
      <vt:lpstr>定义方法</vt:lpstr>
      <vt:lpstr>使用方法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65</cp:revision>
  <dcterms:created xsi:type="dcterms:W3CDTF">2014-10-20T05:47:06Z</dcterms:created>
  <dcterms:modified xsi:type="dcterms:W3CDTF">2015-04-16T02:52:36Z</dcterms:modified>
</cp:coreProperties>
</file>