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0" r:id="rId10"/>
    <p:sldId id="259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11" autoAdjust="0"/>
  </p:normalViewPr>
  <p:slideViewPr>
    <p:cSldViewPr>
      <p:cViewPr varScale="1">
        <p:scale>
          <a:sx n="115" d="100"/>
          <a:sy n="115" d="100"/>
        </p:scale>
        <p:origin x="-912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Activity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（活动）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生命周期</a:t>
            </a:r>
            <a:endParaRPr kumimoji="1" lang="en-US" altLang="zh-CN" dirty="0" smtClean="0"/>
          </a:p>
          <a:p>
            <a:r>
              <a:rPr kumimoji="1" lang="zh-CN" altLang="en-US" dirty="0" smtClean="0"/>
              <a:t>启动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显式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隐式（</a:t>
            </a:r>
            <a:r>
              <a:rPr kumimoji="1" lang="en-US" altLang="zh-CN" dirty="0" smtClean="0"/>
              <a:t>action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category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type</a:t>
            </a:r>
            <a:r>
              <a:rPr kumimoji="1" lang="zh-CN" altLang="en-US" smtClean="0"/>
              <a:t>）</a:t>
            </a:r>
            <a:endParaRPr kumimoji="1" lang="en-US" altLang="zh-CN" dirty="0"/>
          </a:p>
          <a:p>
            <a:r>
              <a:rPr kumimoji="1" lang="zh-CN" altLang="en-US" dirty="0" smtClean="0"/>
              <a:t>启动模式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stardard</a:t>
            </a:r>
            <a:r>
              <a:rPr kumimoji="1" lang="zh-CN" altLang="zh-CN" dirty="0" smtClean="0"/>
              <a:t>、</a:t>
            </a:r>
            <a:r>
              <a:rPr kumimoji="1" lang="en-US" altLang="zh-CN" dirty="0" smtClean="0"/>
              <a:t>sigleTop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sigleTask</a:t>
            </a:r>
            <a:r>
              <a:rPr kumimoji="1" lang="zh-CN" altLang="zh-CN" dirty="0" smtClean="0"/>
              <a:t>、</a:t>
            </a:r>
            <a:r>
              <a:rPr kumimoji="1" lang="en-US" altLang="zh-CN" dirty="0" smtClean="0"/>
              <a:t>singleInstance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497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43558"/>
            <a:ext cx="84074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3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standard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标准的堆栈形式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新创建一个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，往堆栈添加一个</a:t>
            </a:r>
            <a:r>
              <a:rPr kumimoji="1" lang="en-US" altLang="zh-CN" dirty="0" smtClean="0"/>
              <a:t>Activity</a:t>
            </a:r>
            <a:endParaRPr kumimoji="1" lang="zh-CN" altLang="en-US" dirty="0"/>
          </a:p>
        </p:txBody>
      </p:sp>
      <p:sp>
        <p:nvSpPr>
          <p:cNvPr id="4" name="罐形 3"/>
          <p:cNvSpPr/>
          <p:nvPr/>
        </p:nvSpPr>
        <p:spPr>
          <a:xfrm>
            <a:off x="5148064" y="2931790"/>
            <a:ext cx="1152128" cy="151216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6084168" y="2643758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732240" y="393990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Activity1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732240" y="357986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Activity2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732240" y="314781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Activity3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89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singleTop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如果在目标堆栈中已经存在该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并且在顶部则调用</a:t>
            </a:r>
            <a:r>
              <a:rPr kumimoji="1" lang="en-US" altLang="zh-CN" dirty="0" err="1" smtClean="0"/>
              <a:t>onNewIntent</a:t>
            </a:r>
            <a:r>
              <a:rPr kumimoji="1" lang="zh-CN" altLang="en-US" dirty="0" smtClean="0"/>
              <a:t>(</a:t>
            </a:r>
            <a:r>
              <a:rPr kumimoji="1" lang="zh-CN" altLang="zh-CN" dirty="0" smtClean="0"/>
              <a:t>)</a:t>
            </a:r>
            <a:r>
              <a:rPr kumimoji="1" lang="zh-CN" altLang="en-US" dirty="0" smtClean="0"/>
              <a:t>来启动</a:t>
            </a:r>
            <a:endParaRPr kumimoji="1" lang="en-US" altLang="zh-CN" dirty="0"/>
          </a:p>
          <a:p>
            <a:r>
              <a:rPr kumimoji="1" lang="zh-CN" altLang="en-US" dirty="0" smtClean="0"/>
              <a:t>否则重新创建一个</a:t>
            </a:r>
            <a:r>
              <a:rPr kumimoji="1" lang="en-US" altLang="zh-CN" dirty="0" smtClean="0"/>
              <a:t>Activity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05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rgbClr val="FF0000"/>
                </a:solidFill>
              </a:rPr>
              <a:t>singleTask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如果堆栈中已经存在该</a:t>
            </a:r>
            <a:r>
              <a:rPr kumimoji="1" lang="en-US" altLang="zh-CN" dirty="0" smtClean="0"/>
              <a:t>Activity,</a:t>
            </a:r>
            <a:r>
              <a:rPr kumimoji="1" lang="zh-CN" altLang="en-US" dirty="0" smtClean="0"/>
              <a:t>则通过调用</a:t>
            </a:r>
            <a:r>
              <a:rPr kumimoji="1" lang="en-US" altLang="zh-CN" dirty="0" err="1" smtClean="0"/>
              <a:t>onNewIntent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来启动</a:t>
            </a:r>
            <a:endParaRPr kumimoji="1" lang="en-US" altLang="zh-CN" dirty="0" smtClean="0"/>
          </a:p>
          <a:p>
            <a:r>
              <a:rPr kumimoji="1" lang="zh-CN" altLang="en-US" dirty="0" smtClean="0"/>
              <a:t>否则重新创建一个</a:t>
            </a:r>
            <a:r>
              <a:rPr kumimoji="1" lang="en-US" altLang="zh-CN" dirty="0" smtClean="0"/>
              <a:t>Activity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11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singleInstance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一个堆栈中只有该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存在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68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Intent</a:t>
            </a:r>
            <a:r>
              <a:rPr kumimoji="1" lang="zh-CN" altLang="en-US" dirty="0" smtClean="0"/>
              <a:t>（意图）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219</Words>
  <Application>Microsoft Macintosh PowerPoint</Application>
  <PresentationFormat>全屏显示(16:9)</PresentationFormat>
  <Paragraphs>46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Activity（活动）</vt:lpstr>
      <vt:lpstr>PowerPoint 演示文稿</vt:lpstr>
      <vt:lpstr>standard</vt:lpstr>
      <vt:lpstr>singleTop</vt:lpstr>
      <vt:lpstr>singleTask</vt:lpstr>
      <vt:lpstr>singleInstance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81</cp:revision>
  <dcterms:created xsi:type="dcterms:W3CDTF">2014-10-20T05:47:06Z</dcterms:created>
  <dcterms:modified xsi:type="dcterms:W3CDTF">2015-04-22T15:16:45Z</dcterms:modified>
</cp:coreProperties>
</file>