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69" r:id="rId5"/>
    <p:sldId id="267" r:id="rId6"/>
    <p:sldId id="260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11" autoAdjust="0"/>
  </p:normalViewPr>
  <p:slideViewPr>
    <p:cSldViewPr>
      <p:cViewPr varScale="1">
        <p:scale>
          <a:sx n="116" d="100"/>
          <a:sy n="116" d="100"/>
        </p:scale>
        <p:origin x="-88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3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Intent</a:t>
            </a:r>
            <a:r>
              <a:rPr kumimoji="1" lang="zh-CN" altLang="en-US" b="1" dirty="0">
                <a:solidFill>
                  <a:srgbClr val="FF0000"/>
                </a:solidFill>
              </a:rPr>
              <a:t>（意图）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2160" y="1635646"/>
            <a:ext cx="1440160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Activity2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5656" y="1635646"/>
            <a:ext cx="1368152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Activity1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843808" y="2643758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03848" y="2211710"/>
            <a:ext cx="2304256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startActivity</a:t>
            </a:r>
            <a:r>
              <a:rPr kumimoji="1" lang="en-US" altLang="zh-CN" dirty="0" smtClean="0"/>
              <a:t>(intent)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8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Intent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对象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动作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类别</a:t>
            </a:r>
            <a:endParaRPr kumimoji="1" lang="en-US" altLang="zh-CN" dirty="0" smtClean="0"/>
          </a:p>
          <a:p>
            <a:r>
              <a:rPr kumimoji="1" lang="en-US" altLang="zh-CN" dirty="0" smtClean="0"/>
              <a:t>component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组件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extra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扩展信息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66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例子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4149" r="-241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666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（</a:t>
            </a:r>
            <a:r>
              <a:rPr kumimoji="1" lang="zh-CN" altLang="en-US" dirty="0" smtClean="0"/>
              <a:t>服务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179</Words>
  <Application>Microsoft Macintosh PowerPoint</Application>
  <PresentationFormat>全屏显示(16:9)</PresentationFormat>
  <Paragraphs>37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Intent（意图）</vt:lpstr>
      <vt:lpstr>Intent对象</vt:lpstr>
      <vt:lpstr>例子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90</cp:revision>
  <dcterms:created xsi:type="dcterms:W3CDTF">2014-10-20T05:47:06Z</dcterms:created>
  <dcterms:modified xsi:type="dcterms:W3CDTF">2015-04-23T14:01:12Z</dcterms:modified>
</cp:coreProperties>
</file>