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8" r:id="rId3"/>
    <p:sldId id="269" r:id="rId4"/>
    <p:sldId id="270" r:id="rId5"/>
    <p:sldId id="267" r:id="rId6"/>
    <p:sldId id="260" r:id="rId7"/>
    <p:sldId id="259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94611" autoAdjust="0"/>
  </p:normalViewPr>
  <p:slideViewPr>
    <p:cSldViewPr>
      <p:cViewPr varScale="1">
        <p:scale>
          <a:sx n="115" d="100"/>
          <a:sy n="115" d="100"/>
        </p:scale>
        <p:origin x="-912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15/4/25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15/4/25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sdn.net/wwj_748" TargetMode="External"/><Relationship Id="rId3" Type="http://schemas.openxmlformats.org/officeDocument/2006/relationships/hyperlink" Target="https://github.com/devilWwj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71600" y="1076456"/>
            <a:ext cx="72604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快速开发入门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473779" y="2787774"/>
            <a:ext cx="420267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讲师的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博客地址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944" y="2211710"/>
            <a:ext cx="4464496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3928" y="2012560"/>
            <a:ext cx="4680521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巫文杰、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499992" y="3230855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blog.csdn.net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/wwj_748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9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smtClean="0">
                <a:solidFill>
                  <a:srgbClr val="FF0000"/>
                </a:solidFill>
              </a:rPr>
              <a:t>Service</a:t>
            </a:r>
            <a:r>
              <a:rPr kumimoji="1" lang="zh-CN" altLang="en-US" b="1" smtClean="0">
                <a:solidFill>
                  <a:srgbClr val="FF0000"/>
                </a:solidFill>
              </a:rPr>
              <a:t>（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服务）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应用：处理网络事务、播放音乐、文件</a:t>
            </a:r>
            <a:r>
              <a:rPr kumimoji="1" lang="en-US" altLang="zh-CN" dirty="0" smtClean="0"/>
              <a:t>I/O</a:t>
            </a:r>
            <a:r>
              <a:rPr kumimoji="1" lang="zh-CN" altLang="en-US" dirty="0" smtClean="0"/>
              <a:t>、和</a:t>
            </a:r>
            <a:r>
              <a:rPr kumimoji="1" lang="en-US" altLang="zh-CN" dirty="0" smtClean="0"/>
              <a:t>content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provider</a:t>
            </a:r>
            <a:r>
              <a:rPr kumimoji="1" lang="zh-CN" altLang="en-US" dirty="0" smtClean="0"/>
              <a:t>进行交互等</a:t>
            </a:r>
            <a:r>
              <a:rPr kumimoji="1" lang="en-US" altLang="zh-CN" dirty="0" smtClean="0"/>
              <a:t>…</a:t>
            </a:r>
          </a:p>
          <a:p>
            <a:r>
              <a:rPr kumimoji="1" lang="zh-CN" altLang="en-US" dirty="0" smtClean="0"/>
              <a:t>后台运行</a:t>
            </a:r>
            <a:endParaRPr kumimoji="1" lang="en-US" altLang="zh-CN" dirty="0" smtClean="0"/>
          </a:p>
          <a:p>
            <a:r>
              <a:rPr kumimoji="1" lang="zh-CN" altLang="en-US" dirty="0" smtClean="0"/>
              <a:t>无界面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08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两种启动方式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Started</a:t>
            </a:r>
          </a:p>
          <a:p>
            <a:pPr lvl="1"/>
            <a:r>
              <a:rPr kumimoji="1" lang="en-US" altLang="zh-CN" dirty="0" err="1" smtClean="0"/>
              <a:t>startService</a:t>
            </a:r>
            <a:r>
              <a:rPr kumimoji="1" lang="en-US" altLang="zh-CN" dirty="0" smtClean="0"/>
              <a:t>()</a:t>
            </a:r>
          </a:p>
          <a:p>
            <a:pPr lvl="1"/>
            <a:r>
              <a:rPr kumimoji="1" lang="zh-CN" altLang="en-US" dirty="0" smtClean="0"/>
              <a:t>有自己的生命周期</a:t>
            </a:r>
            <a:endParaRPr kumimoji="1" lang="en-US" altLang="zh-CN" dirty="0" smtClean="0"/>
          </a:p>
          <a:p>
            <a:r>
              <a:rPr kumimoji="1" lang="en-US" altLang="zh-CN" dirty="0" smtClean="0"/>
              <a:t>Bound</a:t>
            </a:r>
          </a:p>
          <a:p>
            <a:pPr lvl="1"/>
            <a:r>
              <a:rPr kumimoji="1" lang="en-US" altLang="zh-CN" dirty="0" err="1" smtClean="0"/>
              <a:t>bindService</a:t>
            </a:r>
            <a:r>
              <a:rPr kumimoji="1" lang="en-US" altLang="zh-CN" dirty="0" smtClean="0"/>
              <a:t>()</a:t>
            </a:r>
          </a:p>
          <a:p>
            <a:pPr lvl="1"/>
            <a:r>
              <a:rPr kumimoji="1" lang="zh-CN" altLang="en-US" dirty="0" smtClean="0"/>
              <a:t>生命周期跟随所绑定的组件</a:t>
            </a:r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32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0"/>
            <a:ext cx="394639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26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预告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Broadcast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Receiver</a:t>
            </a:r>
            <a:r>
              <a:rPr kumimoji="1" lang="zh-CN" altLang="en-US" dirty="0" smtClean="0"/>
              <a:t>（广播接收器）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76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交流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zh-CN" altLang="en-US" b="1" dirty="0" smtClean="0">
                <a:solidFill>
                  <a:srgbClr val="FF0000"/>
                </a:solidFill>
              </a:rPr>
              <a:t>答疑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博客：</a:t>
            </a:r>
            <a:r>
              <a:rPr lang="en-US" altLang="zh-CN" dirty="0" smtClean="0">
                <a:hlinkClick r:id="rId2"/>
              </a:rPr>
              <a:t>http://blog.csdn.net/wwj_748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https://github.com/devilWwj</a:t>
            </a:r>
            <a:endParaRPr lang="en-US" altLang="zh-CN" dirty="0" smtClean="0"/>
          </a:p>
          <a:p>
            <a:r>
              <a:rPr lang="zh-CN" altLang="en-US" dirty="0" smtClean="0"/>
              <a:t>移动开发狂热者群：</a:t>
            </a:r>
            <a:r>
              <a:rPr lang="en-US" altLang="zh-CN" dirty="0" smtClean="0"/>
              <a:t>299402133</a:t>
            </a:r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659982592</a:t>
            </a:r>
          </a:p>
          <a:p>
            <a:endParaRPr lang="zh-CN" altLang="en-US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68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3019821"/>
            <a:ext cx="266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39526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928808"/>
            <a:ext cx="3998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巫文杰 提供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7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194</Words>
  <Application>Microsoft Macintosh PowerPoint</Application>
  <PresentationFormat>全屏显示(16:9)</PresentationFormat>
  <Paragraphs>39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Service（服务）</vt:lpstr>
      <vt:lpstr>两种启动方式</vt:lpstr>
      <vt:lpstr>PowerPoint 演示文稿</vt:lpstr>
      <vt:lpstr>预告</vt:lpstr>
      <vt:lpstr>交流&amp;答疑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mac 巫</cp:lastModifiedBy>
  <cp:revision>106</cp:revision>
  <dcterms:created xsi:type="dcterms:W3CDTF">2014-10-20T05:47:06Z</dcterms:created>
  <dcterms:modified xsi:type="dcterms:W3CDTF">2015-04-25T05:29:19Z</dcterms:modified>
</cp:coreProperties>
</file>