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8" r:id="rId3"/>
    <p:sldId id="269" r:id="rId4"/>
    <p:sldId id="267" r:id="rId5"/>
    <p:sldId id="260" r:id="rId6"/>
    <p:sldId id="259" r:id="rId7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 autoAdjust="0"/>
    <p:restoredTop sz="83268" autoAdjust="0"/>
  </p:normalViewPr>
  <p:slideViewPr>
    <p:cSldViewPr>
      <p:cViewPr varScale="1">
        <p:scale>
          <a:sx n="101" d="100"/>
          <a:sy n="101" d="100"/>
        </p:scale>
        <p:origin x="-1280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MyReceiver</a:t>
            </a:r>
            <a:r>
              <a:rPr kumimoji="1" lang="en-US" altLang="zh-CN" dirty="0" smtClean="0"/>
              <a:t> receiver = new </a:t>
            </a:r>
            <a:r>
              <a:rPr kumimoji="1" lang="en-US" altLang="zh-CN" dirty="0" err="1" smtClean="0"/>
              <a:t>MyReceiver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smtClean="0"/>
              <a:t>        </a:t>
            </a:r>
          </a:p>
          <a:p>
            <a:r>
              <a:rPr kumimoji="1" lang="en-US" altLang="zh-CN" dirty="0" err="1" smtClean="0"/>
              <a:t>IntentFilter</a:t>
            </a:r>
            <a:r>
              <a:rPr kumimoji="1" lang="en-US" altLang="zh-CN" dirty="0" smtClean="0"/>
              <a:t> filter = new </a:t>
            </a:r>
            <a:r>
              <a:rPr kumimoji="1" lang="en-US" altLang="zh-CN" dirty="0" err="1" smtClean="0"/>
              <a:t>IntentFilter</a:t>
            </a:r>
            <a:r>
              <a:rPr kumimoji="1" lang="en-US" altLang="zh-CN" dirty="0" smtClean="0"/>
              <a:t>();</a:t>
            </a:r>
          </a:p>
          <a:p>
            <a:r>
              <a:rPr kumimoji="1" lang="en-US" altLang="zh-CN" dirty="0" err="1" smtClean="0"/>
              <a:t>filter.addAction</a:t>
            </a:r>
            <a:r>
              <a:rPr kumimoji="1" lang="en-US" altLang="zh-CN" dirty="0" smtClean="0"/>
              <a:t>("</a:t>
            </a:r>
            <a:r>
              <a:rPr kumimoji="1" lang="en-US" altLang="zh-CN" dirty="0" err="1" smtClean="0"/>
              <a:t>android.intent.action.MY_BROADCAST</a:t>
            </a:r>
            <a:r>
              <a:rPr kumimoji="1" lang="en-US" altLang="zh-CN" dirty="0" smtClean="0"/>
              <a:t>");</a:t>
            </a:r>
          </a:p>
          <a:p>
            <a:r>
              <a:rPr kumimoji="1" lang="en-US" altLang="zh-CN" dirty="0" smtClean="0"/>
              <a:t>        </a:t>
            </a:r>
          </a:p>
          <a:p>
            <a:r>
              <a:rPr kumimoji="1" lang="en-US" altLang="zh-CN" dirty="0" err="1" smtClean="0"/>
              <a:t>registerReceiver</a:t>
            </a:r>
            <a:r>
              <a:rPr kumimoji="1" lang="en-US" altLang="zh-CN" dirty="0" smtClean="0"/>
              <a:t>(receiver, filter);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503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Broadcast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Recevier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广泛运用在应用程序之间的传输信息的机制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用来接收来自系统和应用中的广播</a:t>
            </a:r>
            <a:endParaRPr kumimoji="1" lang="en-US" altLang="zh-CN" dirty="0" smtClean="0"/>
          </a:p>
          <a:p>
            <a:r>
              <a:rPr kumimoji="1" lang="zh-CN" altLang="en-US" dirty="0" smtClean="0"/>
              <a:t>例如：网络状态、电量</a:t>
            </a:r>
            <a:endParaRPr kumimoji="1" lang="en-US" altLang="zh-CN" dirty="0" smtClean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2080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两种注册方法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zh-CN" altLang="en-US" dirty="0" smtClean="0"/>
              <a:t>静态注册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AndroidManifest.xml</a:t>
            </a:r>
            <a:r>
              <a:rPr kumimoji="1" lang="zh-CN" altLang="en-US" dirty="0" smtClean="0"/>
              <a:t>中注册</a:t>
            </a:r>
            <a:r>
              <a:rPr kumimoji="1" lang="en-US" altLang="zh-CN" dirty="0" smtClean="0"/>
              <a:t>&lt;receiver&gt;</a:t>
            </a:r>
          </a:p>
          <a:p>
            <a:pPr marL="514350" indent="-457200"/>
            <a:r>
              <a:rPr kumimoji="1" lang="zh-CN" altLang="en-US" dirty="0" smtClean="0"/>
              <a:t>代码中注册</a:t>
            </a:r>
            <a:endParaRPr kumimoji="1" lang="en-US" altLang="zh-CN" dirty="0" smtClean="0"/>
          </a:p>
          <a:p>
            <a:pPr marL="400050" lvl="1" indent="0">
              <a:buNone/>
            </a:pPr>
            <a:r>
              <a:rPr kumimoji="1" lang="en-US" altLang="zh-CN" dirty="0" err="1" smtClean="0">
                <a:solidFill>
                  <a:srgbClr val="FF0000"/>
                </a:solidFill>
              </a:rPr>
              <a:t>MyReceiver</a:t>
            </a:r>
            <a:r>
              <a:rPr kumimoji="1" lang="en-US" altLang="zh-CN" dirty="0" smtClean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receiver = new </a:t>
            </a:r>
            <a:r>
              <a:rPr kumimoji="1" lang="en-US" altLang="zh-CN" dirty="0" err="1">
                <a:solidFill>
                  <a:srgbClr val="FF0000"/>
                </a:solidFill>
              </a:rPr>
              <a:t>MyReceiver</a:t>
            </a:r>
            <a:r>
              <a:rPr kumimoji="1" lang="en-US" altLang="zh-CN" dirty="0">
                <a:solidFill>
                  <a:srgbClr val="FF0000"/>
                </a:solidFill>
              </a:rPr>
              <a:t>();       </a:t>
            </a:r>
          </a:p>
          <a:p>
            <a:pPr marL="400050" lvl="1" indent="0">
              <a:buNone/>
            </a:pPr>
            <a:r>
              <a:rPr kumimoji="1" lang="en-US" altLang="zh-CN" dirty="0" err="1">
                <a:solidFill>
                  <a:srgbClr val="FF0000"/>
                </a:solidFill>
              </a:rPr>
              <a:t>IntentFilter</a:t>
            </a:r>
            <a:r>
              <a:rPr kumimoji="1" lang="en-US" altLang="zh-CN" dirty="0">
                <a:solidFill>
                  <a:srgbClr val="FF0000"/>
                </a:solidFill>
              </a:rPr>
              <a:t> filter = new </a:t>
            </a:r>
            <a:r>
              <a:rPr kumimoji="1" lang="en-US" altLang="zh-CN" dirty="0" err="1">
                <a:solidFill>
                  <a:srgbClr val="FF0000"/>
                </a:solidFill>
              </a:rPr>
              <a:t>IntentFilter</a:t>
            </a:r>
            <a:r>
              <a:rPr kumimoji="1" lang="en-US" altLang="zh-CN" dirty="0">
                <a:solidFill>
                  <a:srgbClr val="FF0000"/>
                </a:solidFill>
              </a:rPr>
              <a:t>();</a:t>
            </a:r>
          </a:p>
          <a:p>
            <a:pPr marL="400050" lvl="1" indent="0">
              <a:buNone/>
            </a:pPr>
            <a:r>
              <a:rPr kumimoji="1" lang="en-US" altLang="zh-CN" dirty="0" err="1">
                <a:solidFill>
                  <a:srgbClr val="FF0000"/>
                </a:solidFill>
              </a:rPr>
              <a:t>filter.addAction</a:t>
            </a:r>
            <a:r>
              <a:rPr kumimoji="1" lang="en-US" altLang="zh-CN" dirty="0">
                <a:solidFill>
                  <a:srgbClr val="FF0000"/>
                </a:solidFill>
              </a:rPr>
              <a:t>("</a:t>
            </a:r>
            <a:r>
              <a:rPr kumimoji="1" lang="en-US" altLang="zh-CN" dirty="0" err="1">
                <a:solidFill>
                  <a:srgbClr val="FF0000"/>
                </a:solidFill>
              </a:rPr>
              <a:t>android.intent.action.MY_BROADCAST</a:t>
            </a:r>
            <a:r>
              <a:rPr kumimoji="1" lang="en-US" altLang="zh-CN" dirty="0">
                <a:solidFill>
                  <a:srgbClr val="FF0000"/>
                </a:solidFill>
              </a:rPr>
              <a:t>");</a:t>
            </a:r>
          </a:p>
          <a:p>
            <a:pPr marL="400050" lvl="1" indent="0">
              <a:buNone/>
            </a:pPr>
            <a:r>
              <a:rPr kumimoji="1" lang="en-US" altLang="zh-CN" dirty="0">
                <a:solidFill>
                  <a:srgbClr val="FF0000"/>
                </a:solidFill>
              </a:rPr>
              <a:t> </a:t>
            </a:r>
            <a:r>
              <a:rPr kumimoji="1" lang="en-US" altLang="zh-CN" dirty="0" err="1">
                <a:solidFill>
                  <a:srgbClr val="FF0000"/>
                </a:solidFill>
              </a:rPr>
              <a:t>registerReceiver</a:t>
            </a:r>
            <a:r>
              <a:rPr kumimoji="1" lang="en-US" altLang="zh-CN" dirty="0">
                <a:solidFill>
                  <a:srgbClr val="FF0000"/>
                </a:solidFill>
              </a:rPr>
              <a:t>(receiver, filter)</a:t>
            </a:r>
            <a:r>
              <a:rPr kumimoji="1" lang="en-US" altLang="zh-CN" dirty="0" smtClean="0">
                <a:solidFill>
                  <a:srgbClr val="FF0000"/>
                </a:solidFill>
              </a:rPr>
              <a:t>;</a:t>
            </a:r>
            <a:endParaRPr kumimoji="1" lang="zh-CN" altLang="en-US" dirty="0">
              <a:solidFill>
                <a:srgbClr val="FF0000"/>
              </a:solidFill>
            </a:endParaRPr>
          </a:p>
          <a:p>
            <a:endParaRPr kumimoji="1" lang="en-US" altLang="zh-CN" dirty="0" smtClean="0"/>
          </a:p>
          <a:p>
            <a:pPr lvl="1"/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572000" y="465998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388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content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provider(</a:t>
            </a:r>
            <a:r>
              <a:rPr kumimoji="1" lang="zh-CN" altLang="en-US" dirty="0" smtClean="0"/>
              <a:t>内容提供者</a:t>
            </a:r>
            <a:r>
              <a:rPr kumimoji="1" lang="en-US" altLang="zh-CN" dirty="0" smtClean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239</Words>
  <Application>Microsoft Macintosh PowerPoint</Application>
  <PresentationFormat>全屏显示(16:9)</PresentationFormat>
  <Paragraphs>50</Paragraphs>
  <Slides>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Office 主题​​</vt:lpstr>
      <vt:lpstr>PowerPoint 演示文稿</vt:lpstr>
      <vt:lpstr>Broadcast Recevier</vt:lpstr>
      <vt:lpstr>两种注册方法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119</cp:revision>
  <dcterms:created xsi:type="dcterms:W3CDTF">2014-10-20T05:47:06Z</dcterms:created>
  <dcterms:modified xsi:type="dcterms:W3CDTF">2015-04-25T07:55:16Z</dcterms:modified>
</cp:coreProperties>
</file>