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0" r:id="rId3"/>
    <p:sldId id="271" r:id="rId4"/>
    <p:sldId id="272" r:id="rId5"/>
    <p:sldId id="273" r:id="rId6"/>
    <p:sldId id="274" r:id="rId7"/>
    <p:sldId id="268" r:id="rId8"/>
    <p:sldId id="269" r:id="rId9"/>
    <p:sldId id="267" r:id="rId10"/>
    <p:sldId id="260" r:id="rId11"/>
    <p:sldId id="259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83268" autoAdjust="0"/>
  </p:normalViewPr>
  <p:slideViewPr>
    <p:cSldViewPr>
      <p:cViewPr varScale="1">
        <p:scale>
          <a:sx n="101" d="100"/>
          <a:sy n="101" d="100"/>
        </p:scale>
        <p:origin x="-1320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15/4/25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40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15/4/25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sdn.net/wwj_748" TargetMode="External"/><Relationship Id="rId3" Type="http://schemas.openxmlformats.org/officeDocument/2006/relationships/hyperlink" Target="https://github.com/devilWwj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71600" y="1076456"/>
            <a:ext cx="72604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快速开发入门</a:t>
            </a:r>
            <a:endParaRPr 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473779" y="2787774"/>
            <a:ext cx="420267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讲师的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博客地址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7944" y="2211710"/>
            <a:ext cx="4464496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3928" y="2012560"/>
            <a:ext cx="4680521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巫文杰、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499992" y="3230855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blog.csdn.net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/wwj_748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9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交流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zh-CN" altLang="en-US" b="1" dirty="0" smtClean="0">
                <a:solidFill>
                  <a:srgbClr val="FF0000"/>
                </a:solidFill>
              </a:rPr>
              <a:t>答疑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博客：</a:t>
            </a:r>
            <a:r>
              <a:rPr lang="en-US" altLang="zh-CN" dirty="0" smtClean="0">
                <a:hlinkClick r:id="rId2"/>
              </a:rPr>
              <a:t>http://blog.csdn.net/wwj_748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https://github.com/devilWwj</a:t>
            </a:r>
            <a:endParaRPr lang="en-US" altLang="zh-CN" dirty="0" smtClean="0"/>
          </a:p>
          <a:p>
            <a:r>
              <a:rPr lang="zh-CN" altLang="en-US" dirty="0" smtClean="0"/>
              <a:t>移动开发狂热者群：</a:t>
            </a:r>
            <a:r>
              <a:rPr lang="en-US" altLang="zh-CN" dirty="0" smtClean="0"/>
              <a:t>299402133</a:t>
            </a:r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659982592</a:t>
            </a:r>
          </a:p>
          <a:p>
            <a:endParaRPr lang="zh-CN" altLang="en-US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68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3019821"/>
            <a:ext cx="2661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39526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http://download.csdn.net/</a:t>
            </a: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928808"/>
            <a:ext cx="3998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 巫文杰 提供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7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b="1" dirty="0" smtClean="0">
                <a:solidFill>
                  <a:srgbClr val="FF0000"/>
                </a:solidFill>
              </a:rPr>
              <a:t>Content Provider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数据包装器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适合在不同的进程间实现信息的共</a:t>
            </a:r>
            <a:r>
              <a:rPr kumimoji="1" lang="zh-CN" altLang="en-US" dirty="0" smtClean="0"/>
              <a:t>享</a:t>
            </a:r>
            <a:endParaRPr kumimoji="1" lang="en-US" altLang="zh-CN" dirty="0" smtClean="0"/>
          </a:p>
          <a:p>
            <a:r>
              <a:rPr kumimoji="1" lang="zh-CN" altLang="en-US" b="1" dirty="0" smtClean="0">
                <a:solidFill>
                  <a:srgbClr val="FF0000"/>
                </a:solidFill>
              </a:rPr>
              <a:t>暴露数据接口，与其他应用程序共享数据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741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Uri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统一资源标示符</a:t>
            </a:r>
            <a:endParaRPr kumimoji="1" lang="en-US" altLang="zh-CN" dirty="0" smtClean="0"/>
          </a:p>
          <a:p>
            <a:r>
              <a:rPr kumimoji="1" lang="en-US" altLang="zh-CN" dirty="0" smtClean="0"/>
              <a:t>Uri</a:t>
            </a:r>
            <a:r>
              <a:rPr kumimoji="1" lang="zh-CN" altLang="en-US" dirty="0" smtClean="0"/>
              <a:t>格式： 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协议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+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authority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+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 资源地址</a:t>
            </a:r>
            <a:endParaRPr kumimoji="1" lang="en-US" altLang="zh-CN" b="1" dirty="0" smtClean="0">
              <a:solidFill>
                <a:srgbClr val="FF0000"/>
              </a:solidFill>
            </a:endParaRPr>
          </a:p>
          <a:p>
            <a:r>
              <a:rPr kumimoji="1" lang="en-US" altLang="zh-CN" dirty="0" err="1" smtClean="0"/>
              <a:t>eg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content://contacts/people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977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err="1" smtClean="0">
                <a:solidFill>
                  <a:srgbClr val="FF0000"/>
                </a:solidFill>
              </a:rPr>
              <a:t>ContenResolver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操作数据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 smtClean="0"/>
              <a:t>getContentResolver</a:t>
            </a:r>
            <a:r>
              <a:rPr kumimoji="1" lang="en-US" altLang="zh-CN" dirty="0" smtClean="0"/>
              <a:t>():</a:t>
            </a:r>
            <a:r>
              <a:rPr kumimoji="1" lang="zh-CN" altLang="en-US" dirty="0" smtClean="0"/>
              <a:t>得到</a:t>
            </a:r>
            <a:r>
              <a:rPr kumimoji="1" lang="en-US" altLang="zh-CN" dirty="0" err="1" smtClean="0"/>
              <a:t>ContentResolver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r>
              <a:rPr kumimoji="1" lang="en-US" altLang="zh-CN" dirty="0" smtClean="0"/>
              <a:t>Insert</a:t>
            </a:r>
            <a:r>
              <a:rPr kumimoji="1" lang="zh-CN" altLang="en-US" dirty="0" smtClean="0"/>
              <a:t>：增加</a:t>
            </a:r>
            <a:endParaRPr kumimoji="1" lang="en-US" altLang="zh-CN" dirty="0" smtClean="0"/>
          </a:p>
          <a:p>
            <a:r>
              <a:rPr kumimoji="1" lang="en-US" altLang="zh-CN" dirty="0" smtClean="0"/>
              <a:t>Delete</a:t>
            </a:r>
            <a:r>
              <a:rPr kumimoji="1" lang="zh-CN" altLang="en-US" dirty="0" smtClean="0"/>
              <a:t>：删除</a:t>
            </a:r>
            <a:endParaRPr kumimoji="1" lang="en-US" altLang="zh-CN" dirty="0" smtClean="0"/>
          </a:p>
          <a:p>
            <a:r>
              <a:rPr kumimoji="1" lang="en-US" altLang="zh-CN" dirty="0" smtClean="0"/>
              <a:t>Update</a:t>
            </a:r>
            <a:r>
              <a:rPr kumimoji="1" lang="zh-CN" altLang="en-US" dirty="0" smtClean="0"/>
              <a:t>：更改</a:t>
            </a:r>
            <a:endParaRPr kumimoji="1" lang="en-US" altLang="zh-CN" dirty="0" smtClean="0"/>
          </a:p>
          <a:p>
            <a:r>
              <a:rPr kumimoji="1" lang="en-US" altLang="zh-CN" dirty="0" smtClean="0"/>
              <a:t>Query</a:t>
            </a:r>
            <a:r>
              <a:rPr kumimoji="1" lang="zh-CN" altLang="en-US" dirty="0" smtClean="0"/>
              <a:t>：查询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918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err="1" smtClean="0">
                <a:solidFill>
                  <a:srgbClr val="FF0000"/>
                </a:solidFill>
              </a:rPr>
              <a:t>UriMatcher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方法一</a:t>
            </a:r>
            <a:endParaRPr kumimoji="1" lang="en-US" altLang="zh-CN" dirty="0" smtClean="0"/>
          </a:p>
          <a:p>
            <a:r>
              <a:rPr kumimoji="1" lang="en-US" altLang="zh-CN" dirty="0" smtClean="0"/>
              <a:t>void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addURI</a:t>
            </a:r>
            <a:r>
              <a:rPr kumimoji="1" lang="en-US" altLang="zh-CN" dirty="0" smtClean="0"/>
              <a:t>(String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authority,String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path,int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code)</a:t>
            </a:r>
          </a:p>
          <a:p>
            <a:r>
              <a:rPr kumimoji="1" lang="zh-CN" altLang="en-US" dirty="0" smtClean="0"/>
              <a:t>方法二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match(Uri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uri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4282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err="1" smtClean="0">
                <a:solidFill>
                  <a:srgbClr val="FF0000"/>
                </a:solidFill>
              </a:rPr>
              <a:t>ContentUris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withAppendedId</a:t>
            </a:r>
            <a:r>
              <a:rPr kumimoji="1" lang="en-US" altLang="zh-CN" dirty="0" smtClean="0"/>
              <a:t>(Uri </a:t>
            </a:r>
            <a:r>
              <a:rPr kumimoji="1" lang="en-US" altLang="zh-CN" dirty="0" err="1" smtClean="0"/>
              <a:t>uri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id)</a:t>
            </a:r>
          </a:p>
          <a:p>
            <a:pPr lvl="1"/>
            <a:r>
              <a:rPr kumimoji="1" lang="zh-CN" altLang="en-US" dirty="0" smtClean="0"/>
              <a:t>为路径加上</a:t>
            </a:r>
            <a:r>
              <a:rPr kumimoji="1" lang="en-US" altLang="zh-CN" dirty="0" smtClean="0"/>
              <a:t>ID</a:t>
            </a:r>
          </a:p>
          <a:p>
            <a:r>
              <a:rPr kumimoji="1" lang="en-US" altLang="zh-CN" dirty="0" err="1" smtClean="0"/>
              <a:t>parseId</a:t>
            </a:r>
            <a:r>
              <a:rPr kumimoji="1" lang="en-US" altLang="zh-CN" dirty="0" smtClean="0"/>
              <a:t>(Uri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uri</a:t>
            </a:r>
            <a:r>
              <a:rPr kumimoji="1" lang="zh-CN" altLang="zh-CN" dirty="0" smtClean="0"/>
              <a:t>)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从指定的</a:t>
            </a:r>
            <a:r>
              <a:rPr kumimoji="1" lang="en-US" altLang="zh-CN" dirty="0" smtClean="0"/>
              <a:t>Uri</a:t>
            </a:r>
            <a:r>
              <a:rPr kumimoji="1" lang="zh-CN" altLang="en-US" dirty="0" smtClean="0"/>
              <a:t>解析出</a:t>
            </a:r>
            <a:r>
              <a:rPr kumimoji="1" lang="en-US" altLang="zh-CN" dirty="0" smtClean="0"/>
              <a:t>id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637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自定义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z="2400" b="1" dirty="0">
                <a:solidFill>
                  <a:srgbClr val="008080"/>
                </a:solidFill>
                <a:latin typeface="Courier New"/>
              </a:rPr>
              <a:t>继承</a:t>
            </a:r>
            <a:r>
              <a:rPr lang="en-US" altLang="zh-CN" sz="2400" b="1" dirty="0" err="1">
                <a:solidFill>
                  <a:srgbClr val="008080"/>
                </a:solidFill>
                <a:latin typeface="Courier New"/>
              </a:rPr>
              <a:t>ContentProvider</a:t>
            </a:r>
            <a:r>
              <a:rPr lang="zh-CN" altLang="en-US" sz="2400" b="1" dirty="0" smtClean="0">
                <a:solidFill>
                  <a:srgbClr val="008080"/>
                </a:solidFill>
                <a:latin typeface="Courier New"/>
              </a:rPr>
              <a:t>类实现自定义</a:t>
            </a:r>
            <a:r>
              <a:rPr lang="en-US" altLang="zh-CN" sz="2400" b="1" dirty="0" err="1" smtClean="0">
                <a:solidFill>
                  <a:srgbClr val="008080"/>
                </a:solidFill>
                <a:latin typeface="Courier New"/>
              </a:rPr>
              <a:t>ContentProvider</a:t>
            </a:r>
            <a:endParaRPr lang="en-US" altLang="zh-CN" sz="2400" b="1" dirty="0">
              <a:solidFill>
                <a:srgbClr val="008080"/>
              </a:solidFill>
              <a:latin typeface="Courier New"/>
            </a:endParaRPr>
          </a:p>
          <a:p>
            <a:pPr lvl="1"/>
            <a:r>
              <a:rPr lang="en-US" altLang="zh-CN" sz="2400" b="1" dirty="0" err="1">
                <a:solidFill>
                  <a:srgbClr val="00B050"/>
                </a:solidFill>
              </a:rPr>
              <a:t>onCreate</a:t>
            </a:r>
            <a:r>
              <a:rPr lang="en-US" altLang="zh-CN" sz="2400" b="1" dirty="0">
                <a:solidFill>
                  <a:srgbClr val="00B050"/>
                </a:solidFill>
              </a:rPr>
              <a:t>() – </a:t>
            </a:r>
            <a:r>
              <a:rPr lang="zh-CN" altLang="en-US" sz="2400" b="1" dirty="0">
                <a:solidFill>
                  <a:srgbClr val="00B050"/>
                </a:solidFill>
              </a:rPr>
              <a:t>创建时调用</a:t>
            </a:r>
            <a:endParaRPr lang="en-US" altLang="zh-CN" sz="2400" b="1" dirty="0">
              <a:solidFill>
                <a:srgbClr val="00B050"/>
              </a:solidFill>
            </a:endParaRPr>
          </a:p>
          <a:p>
            <a:pPr lvl="1"/>
            <a:r>
              <a:rPr lang="en-US" altLang="zh-CN" sz="2400" b="1" dirty="0">
                <a:solidFill>
                  <a:srgbClr val="00B050"/>
                </a:solidFill>
              </a:rPr>
              <a:t>query() – </a:t>
            </a:r>
            <a:r>
              <a:rPr lang="zh-CN" altLang="en-US" sz="2400" b="1" dirty="0">
                <a:solidFill>
                  <a:srgbClr val="00B050"/>
                </a:solidFill>
              </a:rPr>
              <a:t>查询时调用</a:t>
            </a:r>
            <a:endParaRPr lang="en-US" altLang="zh-CN" sz="2400" b="1" dirty="0">
              <a:solidFill>
                <a:srgbClr val="00B050"/>
              </a:solidFill>
            </a:endParaRPr>
          </a:p>
          <a:p>
            <a:pPr lvl="1"/>
            <a:r>
              <a:rPr lang="en-US" altLang="zh-CN" sz="2400" b="1" dirty="0">
                <a:solidFill>
                  <a:srgbClr val="00B050"/>
                </a:solidFill>
              </a:rPr>
              <a:t>insert() – </a:t>
            </a:r>
            <a:r>
              <a:rPr lang="zh-CN" altLang="en-US" sz="2400" b="1" dirty="0">
                <a:solidFill>
                  <a:srgbClr val="00B050"/>
                </a:solidFill>
              </a:rPr>
              <a:t>插入时调用</a:t>
            </a:r>
            <a:endParaRPr lang="en-US" altLang="zh-CN" sz="2400" b="1" dirty="0">
              <a:solidFill>
                <a:srgbClr val="00B050"/>
              </a:solidFill>
            </a:endParaRPr>
          </a:p>
          <a:p>
            <a:pPr lvl="1"/>
            <a:r>
              <a:rPr lang="en-US" altLang="zh-CN" sz="2400" b="1" dirty="0">
                <a:solidFill>
                  <a:srgbClr val="00B050"/>
                </a:solidFill>
              </a:rPr>
              <a:t>update() – </a:t>
            </a:r>
            <a:r>
              <a:rPr lang="zh-CN" altLang="en-US" sz="2400" b="1" dirty="0">
                <a:solidFill>
                  <a:srgbClr val="00B050"/>
                </a:solidFill>
              </a:rPr>
              <a:t>更新时调用</a:t>
            </a:r>
            <a:endParaRPr lang="en-US" altLang="zh-CN" sz="2400" b="1" dirty="0">
              <a:solidFill>
                <a:srgbClr val="00B050"/>
              </a:solidFill>
            </a:endParaRPr>
          </a:p>
          <a:p>
            <a:pPr lvl="1"/>
            <a:r>
              <a:rPr lang="en-US" altLang="zh-CN" sz="2400" b="1" dirty="0">
                <a:solidFill>
                  <a:srgbClr val="00B050"/>
                </a:solidFill>
              </a:rPr>
              <a:t>delete()  - </a:t>
            </a:r>
            <a:r>
              <a:rPr lang="zh-CN" altLang="en-US" sz="2400" b="1" dirty="0">
                <a:solidFill>
                  <a:srgbClr val="00B050"/>
                </a:solidFill>
              </a:rPr>
              <a:t>删除时调用</a:t>
            </a:r>
            <a:endParaRPr lang="en-US" altLang="zh-CN" sz="2400" b="1" dirty="0">
              <a:solidFill>
                <a:srgbClr val="00B050"/>
              </a:solidFill>
            </a:endParaRPr>
          </a:p>
          <a:p>
            <a:pPr lvl="1"/>
            <a:r>
              <a:rPr lang="en-US" altLang="zh-CN" sz="2400" b="1" dirty="0" err="1">
                <a:solidFill>
                  <a:srgbClr val="00B050"/>
                </a:solidFill>
              </a:rPr>
              <a:t>getType</a:t>
            </a:r>
            <a:r>
              <a:rPr lang="en-US" altLang="zh-CN" sz="2400" b="1" dirty="0">
                <a:solidFill>
                  <a:srgbClr val="00B050"/>
                </a:solidFill>
              </a:rPr>
              <a:t>() – </a:t>
            </a:r>
            <a:r>
              <a:rPr lang="zh-CN" altLang="en-US" sz="2400" b="1" dirty="0">
                <a:solidFill>
                  <a:srgbClr val="00B050"/>
                </a:solidFill>
              </a:rPr>
              <a:t>获取</a:t>
            </a:r>
            <a:r>
              <a:rPr lang="en-US" altLang="zh-CN" sz="2400" b="1" dirty="0">
                <a:solidFill>
                  <a:srgbClr val="00B050"/>
                </a:solidFill>
              </a:rPr>
              <a:t>MIME</a:t>
            </a:r>
            <a:r>
              <a:rPr lang="zh-CN" altLang="en-US" sz="2400" b="1" dirty="0">
                <a:solidFill>
                  <a:srgbClr val="00B050"/>
                </a:solidFill>
              </a:rPr>
              <a:t>类型时调用</a:t>
            </a:r>
            <a:endParaRPr lang="en-US" altLang="zh-CN" sz="2400" b="1" dirty="0">
              <a:solidFill>
                <a:srgbClr val="008080"/>
              </a:solidFill>
              <a:latin typeface="Courier New"/>
            </a:endParaRPr>
          </a:p>
          <a:p>
            <a:r>
              <a:rPr lang="zh-CN" altLang="en-US" sz="2400" b="1" dirty="0">
                <a:solidFill>
                  <a:srgbClr val="008080"/>
                </a:solidFill>
                <a:latin typeface="Courier New"/>
              </a:rPr>
              <a:t>在</a:t>
            </a:r>
            <a:r>
              <a:rPr lang="en-US" altLang="zh-CN" sz="2400" b="1" dirty="0" err="1">
                <a:solidFill>
                  <a:srgbClr val="008080"/>
                </a:solidFill>
                <a:latin typeface="Courier New"/>
              </a:rPr>
              <a:t>AndroidManifest.xml</a:t>
            </a:r>
            <a:r>
              <a:rPr lang="zh-CN" altLang="en-US" sz="2400" b="1" dirty="0">
                <a:solidFill>
                  <a:srgbClr val="008080"/>
                </a:solidFill>
                <a:latin typeface="Courier New"/>
              </a:rPr>
              <a:t>中注册</a:t>
            </a:r>
            <a:endParaRPr lang="en-US" altLang="zh-CN" sz="2400" b="1" dirty="0">
              <a:solidFill>
                <a:srgbClr val="008080"/>
              </a:solidFill>
              <a:latin typeface="Courier New"/>
            </a:endParaRPr>
          </a:p>
          <a:p>
            <a:pPr marL="400050" lvl="1" indent="0">
              <a:buNone/>
            </a:pPr>
            <a:r>
              <a:rPr lang="en-US" altLang="zh-CN" sz="2400" b="1" dirty="0">
                <a:solidFill>
                  <a:srgbClr val="00B050"/>
                </a:solidFill>
              </a:rPr>
              <a:t>&lt;provider</a:t>
            </a:r>
          </a:p>
          <a:p>
            <a:pPr marL="400050" lvl="1" indent="0">
              <a:buNone/>
            </a:pPr>
            <a:r>
              <a:rPr lang="en-US" altLang="zh-CN" sz="2400" b="1" dirty="0">
                <a:solidFill>
                  <a:srgbClr val="00B050"/>
                </a:solidFill>
              </a:rPr>
              <a:t>            </a:t>
            </a:r>
            <a:r>
              <a:rPr lang="en-US" altLang="zh-CN" sz="2400" b="1" dirty="0" err="1">
                <a:solidFill>
                  <a:srgbClr val="00B050"/>
                </a:solidFill>
              </a:rPr>
              <a:t>android:name</a:t>
            </a:r>
            <a:r>
              <a:rPr lang="en-US" altLang="zh-CN" sz="2400" b="1" dirty="0">
                <a:solidFill>
                  <a:srgbClr val="00B050"/>
                </a:solidFill>
              </a:rPr>
              <a:t>=</a:t>
            </a:r>
            <a:r>
              <a:rPr lang="en-US" altLang="zh-CN" sz="2400" b="1" i="1" dirty="0">
                <a:solidFill>
                  <a:srgbClr val="00B050"/>
                </a:solidFill>
              </a:rPr>
              <a:t>"</a:t>
            </a:r>
            <a:r>
              <a:rPr lang="en-US" altLang="zh-CN" sz="2400" b="1" i="1" dirty="0" err="1">
                <a:solidFill>
                  <a:srgbClr val="00B050"/>
                </a:solidFill>
              </a:rPr>
              <a:t>com.wwj.provider.DictProvider</a:t>
            </a:r>
            <a:r>
              <a:rPr lang="en-US" altLang="zh-CN" sz="2400" b="1" i="1" dirty="0">
                <a:solidFill>
                  <a:srgbClr val="00B050"/>
                </a:solidFill>
              </a:rPr>
              <a:t>"</a:t>
            </a:r>
          </a:p>
          <a:p>
            <a:pPr marL="400050" lvl="1" indent="0">
              <a:buNone/>
            </a:pPr>
            <a:r>
              <a:rPr lang="en-US" altLang="zh-CN" sz="2400" b="1" dirty="0">
                <a:solidFill>
                  <a:srgbClr val="00B050"/>
                </a:solidFill>
              </a:rPr>
              <a:t>           </a:t>
            </a:r>
            <a:r>
              <a:rPr lang="en-US" altLang="zh-CN" sz="2400" b="1" dirty="0" err="1">
                <a:solidFill>
                  <a:srgbClr val="00B050"/>
                </a:solidFill>
              </a:rPr>
              <a:t>android:authorities</a:t>
            </a:r>
            <a:r>
              <a:rPr lang="en-US" altLang="zh-CN" sz="2400" b="1" dirty="0">
                <a:solidFill>
                  <a:srgbClr val="00B050"/>
                </a:solidFill>
              </a:rPr>
              <a:t>=</a:t>
            </a:r>
            <a:r>
              <a:rPr lang="en-US" altLang="zh-CN" sz="2400" b="1" i="1" dirty="0">
                <a:solidFill>
                  <a:srgbClr val="00B050"/>
                </a:solidFill>
              </a:rPr>
              <a:t>"</a:t>
            </a:r>
            <a:r>
              <a:rPr lang="en-US" altLang="zh-CN" sz="2400" b="1" i="1" dirty="0" err="1">
                <a:solidFill>
                  <a:srgbClr val="00B050"/>
                </a:solidFill>
              </a:rPr>
              <a:t>com.wwj.providers.dictprovider</a:t>
            </a:r>
            <a:r>
              <a:rPr lang="en-US" altLang="zh-CN" sz="2400" b="1" i="1" dirty="0">
                <a:solidFill>
                  <a:srgbClr val="00B050"/>
                </a:solidFill>
              </a:rPr>
              <a:t>" &gt;</a:t>
            </a:r>
            <a:r>
              <a:rPr lang="en-US" altLang="zh-CN" sz="2400" b="1" dirty="0">
                <a:solidFill>
                  <a:srgbClr val="00B050"/>
                </a:solidFill>
              </a:rPr>
              <a:t>&lt;/provider&gt;</a:t>
            </a:r>
            <a:endParaRPr lang="en-US" altLang="zh-CN" sz="2400" b="1" dirty="0">
              <a:solidFill>
                <a:srgbClr val="00B050"/>
              </a:solidFill>
              <a:latin typeface="Courier New"/>
            </a:endParaRP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080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使用方法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91264" cy="381987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获取系统的</a:t>
            </a:r>
            <a:r>
              <a:rPr lang="en-US" altLang="zh-CN" b="1" dirty="0" err="1">
                <a:solidFill>
                  <a:srgbClr val="00B050"/>
                </a:solidFill>
              </a:rPr>
              <a:t>ContentResolver</a:t>
            </a:r>
            <a:r>
              <a:rPr lang="zh-CN" altLang="en-US" b="1" dirty="0">
                <a:solidFill>
                  <a:srgbClr val="00B050"/>
                </a:solidFill>
              </a:rPr>
              <a:t>对象</a:t>
            </a:r>
            <a:r>
              <a:rPr lang="en-US" altLang="zh-CN" b="1" dirty="0">
                <a:solidFill>
                  <a:srgbClr val="00B050"/>
                </a:solidFill>
              </a:rPr>
              <a:t> 	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r>
              <a:rPr lang="en-US" altLang="zh-CN" sz="2800" b="1" dirty="0" err="1" smtClean="0"/>
              <a:t>contentResolver</a:t>
            </a:r>
            <a:r>
              <a:rPr lang="en-US" altLang="zh-CN" sz="2800" b="1" dirty="0" smtClean="0"/>
              <a:t> </a:t>
            </a:r>
            <a:r>
              <a:rPr lang="en-US" altLang="zh-CN" sz="2800" b="1" dirty="0"/>
              <a:t>= </a:t>
            </a:r>
            <a:r>
              <a:rPr lang="en-US" altLang="zh-CN" sz="2800" b="1" dirty="0" err="1"/>
              <a:t>getContentResolver</a:t>
            </a:r>
            <a:r>
              <a:rPr lang="en-US" altLang="zh-CN" sz="2800" b="1" dirty="0"/>
              <a:t>();</a:t>
            </a:r>
          </a:p>
          <a:p>
            <a:r>
              <a:rPr lang="zh-CN" altLang="en-US" b="1" dirty="0">
                <a:solidFill>
                  <a:srgbClr val="00B050"/>
                </a:solidFill>
              </a:rPr>
              <a:t>插入</a:t>
            </a:r>
            <a:endParaRPr lang="en-US" altLang="zh-CN" b="1" dirty="0">
              <a:solidFill>
                <a:srgbClr val="00B050"/>
              </a:solidFill>
            </a:endParaRPr>
          </a:p>
          <a:p>
            <a:pPr marL="400050" lvl="1" indent="0">
              <a:buNone/>
            </a:pPr>
            <a:r>
              <a:rPr lang="en-US" altLang="zh-CN" sz="2400" b="1" dirty="0" err="1"/>
              <a:t>ContentValues</a:t>
            </a:r>
            <a:r>
              <a:rPr lang="en-US" altLang="zh-CN" sz="2400" b="1" dirty="0"/>
              <a:t> values = new </a:t>
            </a:r>
            <a:r>
              <a:rPr lang="en-US" altLang="zh-CN" sz="2400" b="1" dirty="0" err="1"/>
              <a:t>ContentValues</a:t>
            </a:r>
            <a:r>
              <a:rPr lang="en-US" altLang="zh-CN" sz="2400" b="1" dirty="0"/>
              <a:t>();</a:t>
            </a:r>
          </a:p>
          <a:p>
            <a:pPr marL="400050" lvl="1" indent="0">
              <a:buNone/>
            </a:pPr>
            <a:r>
              <a:rPr lang="en-US" altLang="zh-CN" sz="2400" b="1" dirty="0" err="1"/>
              <a:t>values.put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Words.Word.WORD</a:t>
            </a:r>
            <a:r>
              <a:rPr lang="en-US" altLang="zh-CN" sz="2400" b="1" dirty="0"/>
              <a:t>, word);</a:t>
            </a:r>
          </a:p>
          <a:p>
            <a:pPr marL="400050" lvl="1" indent="0">
              <a:buNone/>
            </a:pPr>
            <a:r>
              <a:rPr lang="en-US" altLang="zh-CN" sz="2400" b="1" dirty="0" err="1"/>
              <a:t>values.put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Words.Word.DETAIL</a:t>
            </a:r>
            <a:r>
              <a:rPr lang="en-US" altLang="zh-CN" sz="2400" b="1" dirty="0"/>
              <a:t>, detail);</a:t>
            </a:r>
          </a:p>
          <a:p>
            <a:pPr marL="400050" lvl="1" indent="0">
              <a:buNone/>
            </a:pPr>
            <a:r>
              <a:rPr lang="en-US" altLang="zh-CN" sz="2400" b="1" dirty="0" err="1"/>
              <a:t>contentResolver.insert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Words.Word.DICT_CONTENT_URI</a:t>
            </a:r>
            <a:r>
              <a:rPr lang="en-US" altLang="zh-CN" sz="2400" b="1" dirty="0"/>
              <a:t>, values);</a:t>
            </a:r>
          </a:p>
          <a:p>
            <a:r>
              <a:rPr lang="zh-CN" altLang="en-US" b="1" dirty="0">
                <a:solidFill>
                  <a:srgbClr val="00B050"/>
                </a:solidFill>
              </a:rPr>
              <a:t>查询</a:t>
            </a:r>
            <a:endParaRPr lang="en-US" altLang="zh-CN" b="1" dirty="0">
              <a:solidFill>
                <a:srgbClr val="00B050"/>
              </a:solidFill>
            </a:endParaRPr>
          </a:p>
          <a:p>
            <a:pPr marL="400050" lvl="1" indent="0">
              <a:buNone/>
            </a:pPr>
            <a:r>
              <a:rPr lang="en-US" altLang="zh-CN" sz="2400" b="1" dirty="0"/>
              <a:t>Cursor cursor = </a:t>
            </a:r>
            <a:r>
              <a:rPr lang="en-US" altLang="zh-CN" sz="2400" b="1" dirty="0" err="1"/>
              <a:t>contentResolver.query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Words.Word.</a:t>
            </a:r>
            <a:r>
              <a:rPr lang="en-US" altLang="zh-CN" sz="2400" b="1" i="1" dirty="0" err="1"/>
              <a:t>DICT_CONTENT_URI</a:t>
            </a:r>
            <a:r>
              <a:rPr lang="en-US" altLang="zh-CN" sz="2400" b="1" i="1" dirty="0"/>
              <a:t>, null, </a:t>
            </a:r>
            <a:r>
              <a:rPr lang="en-US" altLang="zh-CN" sz="2400" b="1" dirty="0"/>
              <a:t>"word like ? or detail like ?", new String[] {"%" + key + "%", "%" + key + "%" }, null);</a:t>
            </a:r>
            <a:endParaRPr lang="en-US" altLang="zh-CN" sz="2400" b="1" dirty="0">
              <a:solidFill>
                <a:srgbClr val="00B050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159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预告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SQLite(</a:t>
            </a:r>
            <a:r>
              <a:rPr kumimoji="1" lang="zh-CN" altLang="en-US" dirty="0" smtClean="0"/>
              <a:t>数据库存储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76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321</Words>
  <Application>Microsoft Macintosh PowerPoint</Application>
  <PresentationFormat>全屏显示(16:9)</PresentationFormat>
  <Paragraphs>81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PowerPoint 演示文稿</vt:lpstr>
      <vt:lpstr>Content Provider</vt:lpstr>
      <vt:lpstr>Uri</vt:lpstr>
      <vt:lpstr>ContenResolver操作数据</vt:lpstr>
      <vt:lpstr>UriMatcher</vt:lpstr>
      <vt:lpstr>ContentUris</vt:lpstr>
      <vt:lpstr>自定义</vt:lpstr>
      <vt:lpstr>使用方法</vt:lpstr>
      <vt:lpstr>预告</vt:lpstr>
      <vt:lpstr>交流&amp;答疑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mac 巫</cp:lastModifiedBy>
  <cp:revision>138</cp:revision>
  <dcterms:created xsi:type="dcterms:W3CDTF">2014-10-20T05:47:06Z</dcterms:created>
  <dcterms:modified xsi:type="dcterms:W3CDTF">2015-04-25T12:47:48Z</dcterms:modified>
</cp:coreProperties>
</file>