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67" r:id="rId10"/>
    <p:sldId id="260" r:id="rId11"/>
    <p:sldId id="259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6" autoAdjust="0"/>
    <p:restoredTop sz="83268" autoAdjust="0"/>
  </p:normalViewPr>
  <p:slideViewPr>
    <p:cSldViewPr>
      <p:cViewPr varScale="1">
        <p:scale>
          <a:sx n="92" d="100"/>
          <a:sy n="92" d="100"/>
        </p:scale>
        <p:origin x="-1272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15/4/26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40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930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708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198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499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619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330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358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15/4/26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csdn.net/wwj_748" TargetMode="External"/><Relationship Id="rId3" Type="http://schemas.openxmlformats.org/officeDocument/2006/relationships/hyperlink" Target="https://github.com/devilWwj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71600" y="1076456"/>
            <a:ext cx="72604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快速开发入门</a:t>
            </a:r>
            <a:endParaRPr 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473779" y="2787774"/>
            <a:ext cx="420267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讲师的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博客地址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7944" y="2211710"/>
            <a:ext cx="4464496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3928" y="2012560"/>
            <a:ext cx="4680521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巫文杰、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工程师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499992" y="3230855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blog.csdn.net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/wwj_748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798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交流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zh-CN" altLang="en-US" b="1" dirty="0" smtClean="0">
                <a:solidFill>
                  <a:srgbClr val="FF0000"/>
                </a:solidFill>
              </a:rPr>
              <a:t>答疑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博客：</a:t>
            </a:r>
            <a:r>
              <a:rPr lang="en-US" altLang="zh-CN" dirty="0" smtClean="0">
                <a:hlinkClick r:id="rId2"/>
              </a:rPr>
              <a:t>http://blog.csdn.net/wwj_748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https://github.com/devilWwj</a:t>
            </a:r>
            <a:endParaRPr lang="en-US" altLang="zh-CN" dirty="0" smtClean="0"/>
          </a:p>
          <a:p>
            <a:r>
              <a:rPr lang="zh-CN" altLang="en-US" dirty="0" smtClean="0"/>
              <a:t>移动开发狂热者群：</a:t>
            </a:r>
            <a:r>
              <a:rPr lang="en-US" altLang="zh-CN" dirty="0" smtClean="0"/>
              <a:t>299402133</a:t>
            </a:r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659982592</a:t>
            </a:r>
          </a:p>
          <a:p>
            <a:endParaRPr lang="zh-CN" altLang="en-US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68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3019821"/>
            <a:ext cx="2661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39526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http://download.csdn.net/</a:t>
            </a:r>
            <a:endParaRPr lang="en-US" altLang="zh-CN" sz="9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928808"/>
            <a:ext cx="3998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 巫文杰 提供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7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SQLite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数据库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轻量级数据库</a:t>
            </a:r>
            <a:endParaRPr kumimoji="1" lang="en-US" altLang="zh-CN" dirty="0" smtClean="0"/>
          </a:p>
          <a:p>
            <a:r>
              <a:rPr kumimoji="1" lang="zh-CN" altLang="en-US" dirty="0" smtClean="0"/>
              <a:t>设计目标是嵌入式</a:t>
            </a:r>
            <a:endParaRPr kumimoji="1" lang="en-US" altLang="zh-CN" dirty="0"/>
          </a:p>
          <a:p>
            <a:r>
              <a:rPr kumimoji="1" lang="zh-CN" altLang="en-US" dirty="0" smtClean="0"/>
              <a:t>被多种软件和产品使用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FireFox</a:t>
            </a:r>
            <a:r>
              <a:rPr kumimoji="1" lang="zh-CN" altLang="en-US" dirty="0" smtClean="0"/>
              <a:t> 存储配置数据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 存储数据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iPhone</a:t>
            </a:r>
            <a:r>
              <a:rPr kumimoji="1" lang="zh-CN" altLang="en-US" dirty="0" smtClean="0"/>
              <a:t> 存储数据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69741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特点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是由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语言编写的开源嵌入式数据库</a:t>
            </a:r>
            <a:endParaRPr kumimoji="1" lang="en-US" altLang="zh-CN" dirty="0" smtClean="0"/>
          </a:p>
          <a:p>
            <a:r>
              <a:rPr kumimoji="1" lang="zh-CN" altLang="en-US" dirty="0" smtClean="0"/>
              <a:t>支持的数据库大小为</a:t>
            </a:r>
            <a:r>
              <a:rPr kumimoji="1" lang="en-US" altLang="zh-CN" dirty="0" smtClean="0"/>
              <a:t>2TB</a:t>
            </a:r>
          </a:p>
          <a:p>
            <a:r>
              <a:rPr kumimoji="1" lang="zh-CN" altLang="en-US" b="1" dirty="0" smtClean="0">
                <a:solidFill>
                  <a:srgbClr val="FF0000"/>
                </a:solidFill>
              </a:rPr>
              <a:t>轻量级</a:t>
            </a:r>
            <a:endParaRPr kumimoji="1"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 smtClean="0"/>
              <a:t>只需要带上一个尺寸相当小的动态库就可以使用它的全部功能</a:t>
            </a:r>
            <a:endParaRPr kumimoji="1" lang="en-US" altLang="zh-CN" dirty="0" smtClean="0"/>
          </a:p>
          <a:p>
            <a:r>
              <a:rPr kumimoji="1" lang="zh-CN" altLang="en-US" b="1" dirty="0" smtClean="0">
                <a:solidFill>
                  <a:srgbClr val="FF0000"/>
                </a:solidFill>
              </a:rPr>
              <a:t>独立性</a:t>
            </a:r>
            <a:endParaRPr kumimoji="1"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 smtClean="0"/>
              <a:t>核心引擎不依赖第三方软件</a:t>
            </a:r>
            <a:endParaRPr kumimoji="1" lang="en-US" altLang="zh-CN" dirty="0"/>
          </a:p>
          <a:p>
            <a:r>
              <a:rPr kumimoji="1" lang="zh-CN" altLang="en-US" b="1" dirty="0" smtClean="0">
                <a:solidFill>
                  <a:srgbClr val="FF0000"/>
                </a:solidFill>
              </a:rPr>
              <a:t>隔离性</a:t>
            </a:r>
            <a:endParaRPr kumimoji="1"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 smtClean="0"/>
              <a:t>所有信息都包含在一个文件内方便管理</a:t>
            </a:r>
            <a:endParaRPr kumimoji="1" lang="en-US" altLang="zh-CN" dirty="0" smtClean="0"/>
          </a:p>
          <a:p>
            <a:r>
              <a:rPr kumimoji="1" lang="zh-CN" altLang="en-US" b="1" dirty="0" smtClean="0">
                <a:solidFill>
                  <a:srgbClr val="FF0000"/>
                </a:solidFill>
              </a:rPr>
              <a:t>跨平台</a:t>
            </a:r>
            <a:endParaRPr kumimoji="1"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 smtClean="0"/>
              <a:t>支持大部分手机操作系统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596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特点（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2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）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多语言接口</a:t>
            </a:r>
            <a:endParaRPr kumimoji="1"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 smtClean="0"/>
              <a:t>比如支持</a:t>
            </a:r>
            <a:r>
              <a:rPr kumimoji="1" lang="en-US" altLang="zh-CN" dirty="0" smtClean="0"/>
              <a:t>C,C++,</a:t>
            </a:r>
            <a:r>
              <a:rPr kumimoji="1" lang="en-US" altLang="zh-CN" dirty="0" err="1" smtClean="0"/>
              <a:t>java,.net</a:t>
            </a:r>
            <a:r>
              <a:rPr kumimoji="1" lang="zh-CN" altLang="en-US" dirty="0" smtClean="0"/>
              <a:t>等等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zh-CN" altLang="en-US" b="1" dirty="0" smtClean="0">
                <a:solidFill>
                  <a:srgbClr val="FF0000"/>
                </a:solidFill>
              </a:rPr>
              <a:t>安全性</a:t>
            </a:r>
            <a:endParaRPr kumimoji="1"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 smtClean="0"/>
              <a:t>通过数据库级的独占性和共享锁来实现独立事务处理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9485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物理位置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位于</a:t>
            </a:r>
            <a:r>
              <a:rPr kumimoji="1" lang="en-US" altLang="zh-CN" dirty="0" smtClean="0"/>
              <a:t>/data/data/</a:t>
            </a:r>
            <a:r>
              <a:rPr kumimoji="1" lang="en-US" altLang="zh-CN" dirty="0" err="1" smtClean="0"/>
              <a:t>package_name</a:t>
            </a:r>
            <a:r>
              <a:rPr kumimoji="1" lang="en-US" altLang="zh-CN" dirty="0" smtClean="0"/>
              <a:t>/database</a:t>
            </a:r>
            <a:r>
              <a:rPr kumimoji="1" lang="zh-CN" altLang="en-US" dirty="0" smtClean="0"/>
              <a:t>文件夹中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859782"/>
            <a:ext cx="3378200" cy="123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8096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创建数据库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SQLiteOpenHelper</a:t>
            </a:r>
            <a:r>
              <a:rPr kumimoji="1" lang="zh-CN" altLang="en-US" dirty="0" smtClean="0"/>
              <a:t>类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构造方法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onCreate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创建数据库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onUpgrage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更新数据库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8691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数据读取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Cursor</a:t>
            </a:r>
            <a:r>
              <a:rPr kumimoji="1" lang="zh-CN" altLang="en-US" dirty="0" smtClean="0"/>
              <a:t>类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查询数据库并返回结果集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9018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SQLite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数据库方法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3847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zh-CN" dirty="0" err="1" smtClean="0"/>
              <a:t>beginTransaction</a:t>
            </a:r>
            <a:r>
              <a:rPr kumimoji="1" lang="zh-CN" altLang="en-US" dirty="0" smtClean="0"/>
              <a:t>：开始一个事务</a:t>
            </a:r>
            <a:endParaRPr kumimoji="1" lang="en-US" altLang="zh-CN" dirty="0" smtClean="0"/>
          </a:p>
          <a:p>
            <a:r>
              <a:rPr kumimoji="1" lang="en-US" altLang="zh-CN" dirty="0" smtClean="0"/>
              <a:t>close</a:t>
            </a:r>
            <a:r>
              <a:rPr kumimoji="1" lang="zh-CN" altLang="en-US" dirty="0" smtClean="0"/>
              <a:t>：关闭连接释放资源</a:t>
            </a:r>
            <a:endParaRPr kumimoji="1" lang="en-US" altLang="zh-CN" dirty="0" smtClean="0"/>
          </a:p>
          <a:p>
            <a:r>
              <a:rPr kumimoji="1" lang="en-US" altLang="zh-CN" dirty="0" smtClean="0"/>
              <a:t>delete</a:t>
            </a:r>
            <a:r>
              <a:rPr kumimoji="1" lang="zh-CN" altLang="en-US" dirty="0" smtClean="0"/>
              <a:t>：根据给定条件删除符合条件的记录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endTransaction</a:t>
            </a:r>
            <a:r>
              <a:rPr kumimoji="1" lang="zh-CN" altLang="en-US" dirty="0" smtClean="0"/>
              <a:t>：结束一个事务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execSQL</a:t>
            </a:r>
            <a:r>
              <a:rPr kumimoji="1" lang="zh-CN" altLang="en-US" dirty="0" smtClean="0"/>
              <a:t>：执行给定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语句</a:t>
            </a:r>
            <a:endParaRPr kumimoji="1" lang="en-US" altLang="zh-CN" dirty="0" smtClean="0"/>
          </a:p>
          <a:p>
            <a:r>
              <a:rPr kumimoji="1" lang="en-US" altLang="zh-CN" dirty="0" smtClean="0"/>
              <a:t>insert</a:t>
            </a:r>
            <a:r>
              <a:rPr kumimoji="1" lang="zh-CN" altLang="en-US" dirty="0" smtClean="0"/>
              <a:t>：根据给定条件插入一条记录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openOrCreateDatabase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根据给定条件连接数据库</a:t>
            </a:r>
            <a:endParaRPr kumimoji="1" lang="en-US" altLang="zh-CN" dirty="0" smtClean="0"/>
          </a:p>
          <a:p>
            <a:r>
              <a:rPr kumimoji="1" lang="en-US" altLang="zh-CN" dirty="0" smtClean="0"/>
              <a:t>query</a:t>
            </a:r>
            <a:r>
              <a:rPr kumimoji="1" lang="zh-CN" altLang="en-US" dirty="0" smtClean="0"/>
              <a:t>：执行查询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rawQuery</a:t>
            </a:r>
            <a:r>
              <a:rPr kumimoji="1" lang="zh-CN" altLang="zh-CN" dirty="0" smtClean="0"/>
              <a:t>：</a:t>
            </a:r>
            <a:r>
              <a:rPr kumimoji="1" lang="zh-CN" altLang="en-US" dirty="0" smtClean="0"/>
              <a:t>根据给定</a:t>
            </a:r>
            <a:r>
              <a:rPr kumimoji="1" lang="en-US" altLang="zh-CN" dirty="0"/>
              <a:t>S</a:t>
            </a:r>
            <a:r>
              <a:rPr kumimoji="1" lang="en-US" altLang="zh-CN" dirty="0" smtClean="0"/>
              <a:t>QL</a:t>
            </a:r>
            <a:r>
              <a:rPr kumimoji="1" lang="zh-CN" altLang="en-US" dirty="0" smtClean="0"/>
              <a:t>执行查询</a:t>
            </a:r>
            <a:endParaRPr kumimoji="1" lang="en-US" altLang="zh-CN" dirty="0" smtClean="0"/>
          </a:p>
          <a:p>
            <a:r>
              <a:rPr kumimoji="1" lang="en-US" altLang="zh-CN" dirty="0" smtClean="0"/>
              <a:t>update</a:t>
            </a:r>
            <a:r>
              <a:rPr kumimoji="1" lang="zh-CN" altLang="en-US" dirty="0" smtClean="0"/>
              <a:t>：根据给定条件修改符合条件的记录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3469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预告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SharedPreference</a:t>
            </a:r>
            <a:r>
              <a:rPr kumimoji="1" lang="zh-CN" altLang="en-US" dirty="0" smtClean="0"/>
              <a:t>存储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76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298</Words>
  <Application>Microsoft Macintosh PowerPoint</Application>
  <PresentationFormat>全屏显示(16:9)</PresentationFormat>
  <Paragraphs>82</Paragraphs>
  <Slides>11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PowerPoint 演示文稿</vt:lpstr>
      <vt:lpstr>SQLite数据库</vt:lpstr>
      <vt:lpstr>特点</vt:lpstr>
      <vt:lpstr>特点（2）</vt:lpstr>
      <vt:lpstr>物理位置</vt:lpstr>
      <vt:lpstr>创建数据库</vt:lpstr>
      <vt:lpstr>数据读取</vt:lpstr>
      <vt:lpstr>SQLite数据库方法</vt:lpstr>
      <vt:lpstr>预告</vt:lpstr>
      <vt:lpstr>交流&amp;答疑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mac 巫</cp:lastModifiedBy>
  <cp:revision>166</cp:revision>
  <dcterms:created xsi:type="dcterms:W3CDTF">2014-10-20T05:47:06Z</dcterms:created>
  <dcterms:modified xsi:type="dcterms:W3CDTF">2015-04-26T05:22:35Z</dcterms:modified>
</cp:coreProperties>
</file>