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1" r:id="rId4"/>
    <p:sldId id="272" r:id="rId5"/>
    <p:sldId id="267" r:id="rId6"/>
    <p:sldId id="260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6" autoAdjust="0"/>
    <p:restoredTop sz="83268" autoAdjust="0"/>
  </p:normalViewPr>
  <p:slideViewPr>
    <p:cSldViewPr>
      <p:cViewPr varScale="1">
        <p:scale>
          <a:sx n="95" d="100"/>
          <a:sy n="95" d="100"/>
        </p:scale>
        <p:origin x="-1176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rgbClr val="FF0000"/>
                </a:solidFill>
              </a:rPr>
              <a:t>SharedPreferences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提供软件参数存储和设置</a:t>
            </a:r>
            <a:endParaRPr kumimoji="1" lang="en-US" altLang="zh-CN" dirty="0" smtClean="0"/>
          </a:p>
          <a:p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方式</a:t>
            </a:r>
            <a:r>
              <a:rPr kumimoji="1" lang="zh-CN" altLang="zh-CN" dirty="0"/>
              <a:t>：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形式存储</a:t>
            </a:r>
            <a:endParaRPr kumimoji="1" lang="en-US" altLang="zh-CN" dirty="0" smtClean="0"/>
          </a:p>
          <a:p>
            <a:r>
              <a:rPr kumimoji="1" lang="zh-CN" altLang="en-US" dirty="0" smtClean="0"/>
              <a:t>存储位置：</a:t>
            </a:r>
            <a:r>
              <a:rPr kumimoji="1" lang="en-US" altLang="zh-CN" dirty="0" smtClean="0"/>
              <a:t>/data/data/</a:t>
            </a:r>
            <a:r>
              <a:rPr kumimoji="1" lang="en-US" altLang="zh-CN" dirty="0" err="1" smtClean="0"/>
              <a:t>package_name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shared_prefs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974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操作步骤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根据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获取</a:t>
            </a:r>
            <a:r>
              <a:rPr kumimoji="1" lang="en-US" altLang="zh-CN" dirty="0" err="1" smtClean="0"/>
              <a:t>SharedPreferences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edit()</a:t>
            </a:r>
            <a:r>
              <a:rPr kumimoji="1" lang="zh-CN" altLang="en-US" dirty="0" smtClean="0"/>
              <a:t>方法获取</a:t>
            </a:r>
            <a:r>
              <a:rPr kumimoji="1" lang="en-US" altLang="zh-CN" dirty="0" smtClean="0"/>
              <a:t>Editor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Editor</a:t>
            </a:r>
            <a:r>
              <a:rPr kumimoji="1" lang="zh-CN" altLang="en-US" dirty="0" smtClean="0"/>
              <a:t>对象存储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键值对数据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commit()</a:t>
            </a:r>
            <a:r>
              <a:rPr kumimoji="1" lang="zh-CN" altLang="en-US" dirty="0" smtClean="0"/>
              <a:t>方法提交数据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74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操作模式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MODE</a:t>
            </a:r>
            <a:r>
              <a:rPr kumimoji="1" lang="en-US" altLang="zh-CN" dirty="0" smtClean="0"/>
              <a:t>_PRIVATE</a:t>
            </a:r>
          </a:p>
          <a:p>
            <a:pPr lvl="1"/>
            <a:r>
              <a:rPr kumimoji="1" lang="zh-CN" altLang="en-US" dirty="0" smtClean="0"/>
              <a:t>默认操作模式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MODE_APPEND</a:t>
            </a:r>
          </a:p>
          <a:p>
            <a:pPr lvl="1"/>
            <a:r>
              <a:rPr kumimoji="1" lang="zh-CN" altLang="en-US" dirty="0" smtClean="0"/>
              <a:t>检查文件是否存在，追加内容</a:t>
            </a:r>
            <a:endParaRPr kumimoji="1" lang="en-US" altLang="zh-CN" dirty="0" smtClean="0"/>
          </a:p>
          <a:p>
            <a:r>
              <a:rPr kumimoji="1" lang="en-US" altLang="zh-CN" dirty="0" smtClean="0"/>
              <a:t>MODE</a:t>
            </a:r>
            <a:r>
              <a:rPr kumimoji="1" lang="en-US" altLang="zh-CN" dirty="0" smtClean="0"/>
              <a:t>_WORLD_READABLE</a:t>
            </a:r>
          </a:p>
          <a:p>
            <a:r>
              <a:rPr kumimoji="1" lang="en-US" altLang="zh-CN" dirty="0" smtClean="0"/>
              <a:t>MODE_WORLD_WRITEABLE</a:t>
            </a:r>
          </a:p>
          <a:p>
            <a:pPr lvl="1"/>
            <a:r>
              <a:rPr kumimoji="1" lang="zh-CN" altLang="en-US" dirty="0" smtClean="0"/>
              <a:t>控制其他应用是否权限读写文件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43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存储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216</Words>
  <Application>Microsoft Macintosh PowerPoint</Application>
  <PresentationFormat>全屏显示(16:9)</PresentationFormat>
  <Paragraphs>45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SharedPreferences</vt:lpstr>
      <vt:lpstr>操作步骤</vt:lpstr>
      <vt:lpstr>操作模式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184</cp:revision>
  <dcterms:created xsi:type="dcterms:W3CDTF">2014-10-20T05:47:06Z</dcterms:created>
  <dcterms:modified xsi:type="dcterms:W3CDTF">2015-04-26T05:48:27Z</dcterms:modified>
</cp:coreProperties>
</file>