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70" r:id="rId3"/>
    <p:sldId id="271" r:id="rId4"/>
    <p:sldId id="272" r:id="rId5"/>
    <p:sldId id="267" r:id="rId6"/>
    <p:sldId id="260" r:id="rId7"/>
    <p:sldId id="259" r:id="rId8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56" autoAdjust="0"/>
    <p:restoredTop sz="83268" autoAdjust="0"/>
  </p:normalViewPr>
  <p:slideViewPr>
    <p:cSldViewPr>
      <p:cViewPr varScale="1">
        <p:scale>
          <a:sx n="101" d="100"/>
          <a:sy n="101" d="100"/>
        </p:scale>
        <p:origin x="-1072" y="-11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6" d="100"/>
          <a:sy n="96" d="100"/>
        </p:scale>
        <p:origin x="-3606" y="-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interSettings" Target="printerSettings/printerSettings1.bin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CCDEBC-AF38-4CC9-962B-4180F9841B6E}" type="datetimeFigureOut">
              <a:rPr lang="zh-CN" altLang="en-US" smtClean="0"/>
              <a:pPr/>
              <a:t>15/4/26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AADE01-6E89-4EFF-AC27-A88E12416EB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96027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04096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64074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AAADE01-6E89-4EFF-AC27-A88E12416EB7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86670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010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551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0859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0862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0408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14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1624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F63E45-EF0D-40E7-9E1D-4861503E137E}" type="datetimeFigureOut">
              <a:rPr lang="zh-CN" altLang="en-US" smtClean="0"/>
              <a:pPr/>
              <a:t>15/4/26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77709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Relationship Id="rId1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63E45-EF0D-40E7-9E1D-4861503E137E}" type="datetimeFigureOut">
              <a:rPr lang="zh-CN" altLang="en-US" smtClean="0"/>
              <a:pPr/>
              <a:t>15/4/26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D186FF-2962-4F98-ABA1-672E64010CD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pic>
        <p:nvPicPr>
          <p:cNvPr id="7" name="Picture 3"/>
          <p:cNvPicPr>
            <a:picLocks noChangeAspect="1" noChangeArrowheads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9914" b="20442"/>
          <a:stretch/>
        </p:blipFill>
        <p:spPr bwMode="auto">
          <a:xfrm>
            <a:off x="7668344" y="4515966"/>
            <a:ext cx="1333499" cy="5044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329074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8" r:id="rId7"/>
    <p:sldLayoutId id="2147483657" r:id="rId8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blog.csdn.net/wwj_748" TargetMode="External"/><Relationship Id="rId3" Type="http://schemas.openxmlformats.org/officeDocument/2006/relationships/hyperlink" Target="https://github.com/devilWwj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3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971600" y="1076456"/>
            <a:ext cx="7260423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6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快速开发入门</a:t>
            </a:r>
            <a:endParaRPr lang="en-US" sz="6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4"/>
          <p:cNvSpPr txBox="1"/>
          <p:nvPr/>
        </p:nvSpPr>
        <p:spPr>
          <a:xfrm>
            <a:off x="4473779" y="2787774"/>
            <a:ext cx="4202677" cy="336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讲师的</a:t>
            </a:r>
            <a:r>
              <a:rPr lang="en-US" altLang="zh-CN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12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博客地址</a:t>
            </a:r>
            <a:endParaRPr lang="en-US" altLang="zh-CN" sz="1200" dirty="0" smtClean="0">
              <a:solidFill>
                <a:schemeClr val="tx1">
                  <a:lumMod val="50000"/>
                  <a:lumOff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67944" y="2211710"/>
            <a:ext cx="4464496" cy="53863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3923928" y="2012560"/>
            <a:ext cx="4680521" cy="7463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 巫文杰、</a:t>
            </a:r>
            <a:r>
              <a:rPr lang="en-US" altLang="zh-CN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Android</a:t>
            </a:r>
            <a:r>
              <a:rPr lang="zh-CN" altLang="en-US" sz="3000" dirty="0" smtClean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工程师</a:t>
            </a:r>
            <a:endParaRPr lang="en-US" altLang="zh-CN" sz="30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6"/>
          <p:cNvSpPr txBox="1"/>
          <p:nvPr/>
        </p:nvSpPr>
        <p:spPr>
          <a:xfrm>
            <a:off x="4499992" y="3230855"/>
            <a:ext cx="25202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</a:t>
            </a:r>
            <a:r>
              <a:rPr lang="en-US" altLang="zh-CN" sz="1200" dirty="0" err="1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blog.csdn.net</a:t>
            </a:r>
            <a:r>
              <a:rPr lang="en-US" altLang="zh-CN" sz="1200" dirty="0">
                <a:solidFill>
                  <a:schemeClr val="bg1">
                    <a:lumMod val="6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/wwj_748</a:t>
            </a:r>
            <a:endParaRPr lang="zh-CN" altLang="en-US" sz="1200" dirty="0">
              <a:solidFill>
                <a:schemeClr val="bg1">
                  <a:lumMod val="6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62898" y="8118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2798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b="1" dirty="0" smtClean="0">
                <a:solidFill>
                  <a:srgbClr val="FF0000"/>
                </a:solidFill>
              </a:rPr>
              <a:t>File</a:t>
            </a:r>
            <a:r>
              <a:rPr kumimoji="1" lang="zh-CN" altLang="en-US" b="1" dirty="0" smtClean="0">
                <a:solidFill>
                  <a:srgbClr val="FF0000"/>
                </a:solidFill>
              </a:rPr>
              <a:t>存储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7544" y="1059583"/>
            <a:ext cx="8280920" cy="3600400"/>
          </a:xfrm>
        </p:spPr>
        <p:txBody>
          <a:bodyPr>
            <a:normAutofit fontScale="85000" lnSpcReduction="10000"/>
          </a:bodyPr>
          <a:lstStyle/>
          <a:p>
            <a:r>
              <a:rPr kumimoji="1" lang="zh-CN" altLang="en-US" dirty="0" smtClean="0"/>
              <a:t>内部存储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总是可用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默认存储的文件只能由自己的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访问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卸载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，系统会把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的所有文件从内部存储删除</a:t>
            </a:r>
            <a:endParaRPr kumimoji="1" lang="en-US" altLang="zh-CN" dirty="0" smtClean="0"/>
          </a:p>
          <a:p>
            <a:r>
              <a:rPr kumimoji="1" lang="zh-CN" altLang="en-US" dirty="0" smtClean="0"/>
              <a:t>外部存储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不是永远可用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全局可读</a:t>
            </a:r>
            <a:endParaRPr kumimoji="1" lang="en-US" altLang="zh-CN" dirty="0" smtClean="0"/>
          </a:p>
          <a:p>
            <a:pPr lvl="1"/>
            <a:r>
              <a:rPr kumimoji="1" lang="zh-CN" altLang="en-US" dirty="0" smtClean="0"/>
              <a:t>卸载</a:t>
            </a:r>
            <a:r>
              <a:rPr kumimoji="1" lang="en-US" altLang="zh-CN" dirty="0" smtClean="0"/>
              <a:t>app</a:t>
            </a:r>
            <a:r>
              <a:rPr kumimoji="1" lang="zh-CN" altLang="en-US" dirty="0" smtClean="0"/>
              <a:t>，通过</a:t>
            </a:r>
            <a:r>
              <a:rPr kumimoji="1" lang="en-US" altLang="zh-CN" dirty="0" err="1" smtClean="0"/>
              <a:t>getExternalFilesDir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获得的文件被删除</a:t>
            </a:r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/>
          </a:p>
          <a:p>
            <a:endParaRPr kumimoji="1" lang="en-US" altLang="zh-CN" dirty="0" smtClean="0"/>
          </a:p>
          <a:p>
            <a:endParaRPr kumimoji="1"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6697418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rgbClr val="FF0000"/>
                </a:solidFill>
              </a:rPr>
              <a:t>内部存储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err="1" smtClean="0"/>
              <a:t>getFilesDir</a:t>
            </a:r>
            <a:r>
              <a:rPr lang="zh-CN" altLang="zh-CN" dirty="0" smtClean="0"/>
              <a:t>()</a:t>
            </a:r>
            <a:r>
              <a:rPr lang="zh-CN" altLang="en-US" dirty="0" smtClean="0"/>
              <a:t>获得内部存储目录</a:t>
            </a:r>
            <a:endParaRPr lang="en-US" altLang="zh-CN" dirty="0" smtClean="0"/>
          </a:p>
          <a:p>
            <a:r>
              <a:rPr kumimoji="1" lang="en-US" altLang="zh-CN" dirty="0" err="1" smtClean="0"/>
              <a:t>getCacheDir</a:t>
            </a:r>
            <a:r>
              <a:rPr kumimoji="1" lang="en-US" altLang="zh-CN" dirty="0" smtClean="0"/>
              <a:t>()</a:t>
            </a:r>
            <a:r>
              <a:rPr kumimoji="1" lang="zh-CN" altLang="en-US" dirty="0" smtClean="0"/>
              <a:t>获得内部缓存目录</a:t>
            </a:r>
            <a:endParaRPr kumimoji="1" lang="en-US" altLang="zh-CN" dirty="0" smtClean="0"/>
          </a:p>
          <a:p>
            <a:r>
              <a:rPr kumimoji="1" lang="zh-CN" altLang="zh-CN" dirty="0" smtClean="0"/>
              <a:t>/</a:t>
            </a:r>
            <a:r>
              <a:rPr kumimoji="1" lang="en-US" altLang="zh-CN" dirty="0" smtClean="0"/>
              <a:t>data/data/</a:t>
            </a:r>
            <a:r>
              <a:rPr kumimoji="1" lang="en-US" altLang="zh-CN" dirty="0" err="1" smtClean="0"/>
              <a:t>package_name</a:t>
            </a:r>
            <a:r>
              <a:rPr kumimoji="1" lang="en-US" altLang="zh-CN" dirty="0" smtClean="0"/>
              <a:t>/files</a:t>
            </a:r>
          </a:p>
          <a:p>
            <a:r>
              <a:rPr kumimoji="1" lang="zh-CN" altLang="zh-CN" dirty="0" smtClean="0"/>
              <a:t>/</a:t>
            </a:r>
            <a:r>
              <a:rPr kumimoji="1" lang="en-US" altLang="zh-CN" dirty="0" smtClean="0"/>
              <a:t>data/data/</a:t>
            </a:r>
            <a:r>
              <a:rPr kumimoji="1" lang="en-US" altLang="zh-CN" dirty="0" err="1" smtClean="0"/>
              <a:t>package_name</a:t>
            </a:r>
            <a:r>
              <a:rPr kumimoji="1" lang="en-US" altLang="zh-CN" dirty="0" smtClean="0"/>
              <a:t>/cache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601658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rgbClr val="FF0000"/>
                </a:solidFill>
              </a:rPr>
              <a:t>外部存储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声明权限</a:t>
            </a:r>
            <a:endParaRPr kumimoji="1" lang="en-US" altLang="zh-CN" dirty="0" smtClean="0"/>
          </a:p>
          <a:p>
            <a:r>
              <a:rPr lang="en-US" altLang="zh-TW" dirty="0"/>
              <a:t>&lt;!-- </a:t>
            </a:r>
            <a:r>
              <a:rPr lang="zh-TW" altLang="en-US" dirty="0"/>
              <a:t>添加外部存储的写权限 </a:t>
            </a:r>
            <a:r>
              <a:rPr lang="en-US" altLang="zh-TW" dirty="0"/>
              <a:t>--&gt;</a:t>
            </a:r>
          </a:p>
          <a:p>
            <a:r>
              <a:rPr lang="en-US" altLang="zh-CN" sz="2400" i="1" dirty="0"/>
              <a:t>    &lt;uses-permission </a:t>
            </a:r>
            <a:r>
              <a:rPr lang="en-US" altLang="zh-CN" sz="2400" i="1" dirty="0" err="1"/>
              <a:t>android:name</a:t>
            </a:r>
            <a:r>
              <a:rPr lang="en-US" altLang="zh-CN" sz="2400" i="1" dirty="0"/>
              <a:t>="</a:t>
            </a:r>
            <a:r>
              <a:rPr lang="en-US" altLang="zh-CN" sz="2400" i="1" dirty="0" err="1"/>
              <a:t>android.permission.WRITE_EXTERNAL_STORAGE</a:t>
            </a:r>
            <a:r>
              <a:rPr lang="en-US" altLang="zh-CN" sz="2400" i="1" dirty="0"/>
              <a:t>"/&gt;</a:t>
            </a:r>
            <a:endParaRPr kumimoji="1" lang="en-US" altLang="zh-CN" sz="2400" i="1" dirty="0"/>
          </a:p>
          <a:p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mnt</a:t>
            </a:r>
            <a:r>
              <a:rPr kumimoji="1" lang="en-US" altLang="zh-CN" dirty="0" smtClean="0"/>
              <a:t>/</a:t>
            </a:r>
            <a:r>
              <a:rPr kumimoji="1" lang="en-US" altLang="zh-CN" dirty="0" err="1" smtClean="0"/>
              <a:t>sdcard</a:t>
            </a:r>
            <a:r>
              <a:rPr kumimoji="1" lang="en-US" altLang="zh-CN" dirty="0" smtClean="0"/>
              <a:t>/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383854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b="1" dirty="0" smtClean="0">
                <a:solidFill>
                  <a:srgbClr val="FF0000"/>
                </a:solidFill>
              </a:rPr>
              <a:t>预告</a:t>
            </a:r>
            <a:endParaRPr kumimoji="1"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 smtClean="0"/>
              <a:t>网络存储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72760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 smtClean="0">
                <a:solidFill>
                  <a:srgbClr val="FF0000"/>
                </a:solidFill>
              </a:rPr>
              <a:t>交流</a:t>
            </a:r>
            <a:r>
              <a:rPr lang="en-US" altLang="zh-CN" b="1" dirty="0" smtClean="0">
                <a:solidFill>
                  <a:srgbClr val="FF0000"/>
                </a:solidFill>
              </a:rPr>
              <a:t>&amp;</a:t>
            </a:r>
            <a:r>
              <a:rPr lang="zh-CN" altLang="en-US" b="1" dirty="0" smtClean="0">
                <a:solidFill>
                  <a:srgbClr val="FF0000"/>
                </a:solidFill>
              </a:rPr>
              <a:t>答疑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博客：</a:t>
            </a:r>
            <a:r>
              <a:rPr lang="en-US" altLang="zh-CN" dirty="0" smtClean="0">
                <a:hlinkClick r:id="rId2"/>
              </a:rPr>
              <a:t>http://blog.csdn.net/wwj_748</a:t>
            </a:r>
            <a:endParaRPr lang="en-US" altLang="zh-CN" dirty="0" smtClean="0"/>
          </a:p>
          <a:p>
            <a:r>
              <a:rPr lang="en-US" altLang="zh-CN" dirty="0" err="1" smtClean="0"/>
              <a:t>github</a:t>
            </a:r>
            <a:r>
              <a:rPr lang="zh-CN" altLang="en-US" dirty="0" smtClean="0"/>
              <a:t>：</a:t>
            </a:r>
            <a:r>
              <a:rPr lang="en-US" altLang="zh-CN" dirty="0" smtClean="0">
                <a:hlinkClick r:id="rId3"/>
              </a:rPr>
              <a:t>https://github.com/devilWwj</a:t>
            </a:r>
            <a:endParaRPr lang="en-US" altLang="zh-CN" dirty="0" smtClean="0"/>
          </a:p>
          <a:p>
            <a:r>
              <a:rPr lang="zh-CN" altLang="en-US" dirty="0" smtClean="0"/>
              <a:t>移动开发狂热者群：</a:t>
            </a:r>
            <a:r>
              <a:rPr lang="en-US" altLang="zh-CN" dirty="0" smtClean="0"/>
              <a:t>299402133</a:t>
            </a:r>
          </a:p>
          <a:p>
            <a:r>
              <a:rPr lang="en-US" altLang="zh-CN" dirty="0" smtClean="0"/>
              <a:t>QQ</a:t>
            </a:r>
            <a:r>
              <a:rPr lang="zh-CN" altLang="en-US" dirty="0" smtClean="0"/>
              <a:t>：</a:t>
            </a:r>
            <a:r>
              <a:rPr lang="en-US" altLang="zh-CN" dirty="0" smtClean="0"/>
              <a:t>659982592</a:t>
            </a:r>
          </a:p>
          <a:p>
            <a:endParaRPr lang="zh-CN" altLang="en-US" dirty="0" smtClean="0">
              <a:solidFill>
                <a:schemeClr val="bg1">
                  <a:lumMod val="6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  <a:p>
            <a:pPr>
              <a:buNone/>
            </a:pP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46817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D:\work\CSDN学院ppt\5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0604" cy="5141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4211960" y="679750"/>
            <a:ext cx="425094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sz="6000" dirty="0">
                <a:latin typeface="Arial Unicode MS" panose="020B0604020202020204" pitchFamily="34" charset="-122"/>
                <a:ea typeface="Arial Unicode MS" panose="020B0604020202020204" pitchFamily="34" charset="-122"/>
                <a:cs typeface="Arial Unicode MS" panose="020B0604020202020204" pitchFamily="34" charset="-122"/>
              </a:rPr>
              <a:t>THANKS</a:t>
            </a:r>
            <a:endParaRPr lang="zh-CN" altLang="en-US" sz="6000" dirty="0">
              <a:latin typeface="Arial Unicode MS" panose="020B0604020202020204" pitchFamily="34" charset="-122"/>
              <a:ea typeface="Arial Unicode MS" panose="020B0604020202020204" pitchFamily="34" charset="-122"/>
              <a:cs typeface="Arial Unicode MS" panose="020B0604020202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358072" y="3019821"/>
            <a:ext cx="26610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网站：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www.csdn.net</a:t>
            </a:r>
          </a:p>
          <a:p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企业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http://ems.csdn.net/</a:t>
            </a:r>
          </a:p>
          <a:p>
            <a:pPr>
              <a:defRPr/>
            </a:pP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人才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服务：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http://job.csdn.net/</a:t>
            </a:r>
          </a:p>
          <a:p>
            <a:pPr>
              <a:defRPr/>
            </a:pP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CTO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http://cto.csdn.net/</a:t>
            </a:r>
          </a:p>
          <a:p>
            <a:pPr>
              <a:defRPr/>
            </a:pPr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高校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俱乐部：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http://student.csdn.net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</a:p>
          <a:p>
            <a:r>
              <a:rPr lang="zh-CN" altLang="en-US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程序员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杂志：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http://programmer.csdn.net</a:t>
            </a:r>
            <a:r>
              <a:rPr lang="en-US" altLang="zh-CN" sz="9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4368132" y="3952676"/>
            <a:ext cx="4572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CODE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平台：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https://code.csdn.net/</a:t>
            </a:r>
          </a:p>
          <a:p>
            <a:pPr>
              <a:defRPr/>
            </a:pP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项目外包：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http://www.csto.com/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博客：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http://blog.csdn.net/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论坛：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http://bbs.csdn.net/</a:t>
            </a:r>
          </a:p>
          <a:p>
            <a:pPr>
              <a:defRPr/>
            </a:pP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CSDN</a:t>
            </a:r>
            <a:r>
              <a:rPr lang="zh-CN" altLang="en-US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下载：</a:t>
            </a:r>
            <a:r>
              <a:rPr lang="en-US" altLang="zh-CN" sz="9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http://download.csdn.net/</a:t>
            </a:r>
            <a:endParaRPr lang="en-US" altLang="zh-CN" sz="900" b="1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defRPr/>
            </a:pPr>
            <a:endParaRPr lang="en-US" altLang="zh-CN" sz="9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337944" y="1928808"/>
            <a:ext cx="399897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本课程由 巫文杰 提供</a:t>
            </a:r>
            <a:endParaRPr lang="en-US" altLang="zh-CN" sz="14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altLang="zh-CN" sz="1200" dirty="0" smtClean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7" name="Picture 2" descr="D:\work\CSDN学院ppt\4.jpg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93" r="68900" b="82785"/>
          <a:stretch/>
        </p:blipFill>
        <p:spPr bwMode="auto">
          <a:xfrm>
            <a:off x="10287" y="95250"/>
            <a:ext cx="2132838" cy="762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20786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1828</TotalTime>
  <Words>238</Words>
  <Application>Microsoft Macintosh PowerPoint</Application>
  <PresentationFormat>全屏显示(16:9)</PresentationFormat>
  <Paragraphs>50</Paragraphs>
  <Slides>7</Slides>
  <Notes>3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主题​​</vt:lpstr>
      <vt:lpstr>PowerPoint 演示文稿</vt:lpstr>
      <vt:lpstr>File存储</vt:lpstr>
      <vt:lpstr>内部存储</vt:lpstr>
      <vt:lpstr>外部存储</vt:lpstr>
      <vt:lpstr>预告</vt:lpstr>
      <vt:lpstr>交流&amp;答疑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pango</dc:creator>
  <cp:lastModifiedBy>mac 巫</cp:lastModifiedBy>
  <cp:revision>198</cp:revision>
  <dcterms:created xsi:type="dcterms:W3CDTF">2014-10-20T05:47:06Z</dcterms:created>
  <dcterms:modified xsi:type="dcterms:W3CDTF">2015-04-26T08:11:35Z</dcterms:modified>
</cp:coreProperties>
</file>