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0" r:id="rId3"/>
    <p:sldId id="271" r:id="rId4"/>
    <p:sldId id="272" r:id="rId5"/>
    <p:sldId id="273" r:id="rId6"/>
    <p:sldId id="274" r:id="rId7"/>
    <p:sldId id="267" r:id="rId8"/>
    <p:sldId id="260" r:id="rId9"/>
    <p:sldId id="259" r:id="rId10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6" autoAdjust="0"/>
    <p:restoredTop sz="83268" autoAdjust="0"/>
  </p:normalViewPr>
  <p:slideViewPr>
    <p:cSldViewPr>
      <p:cViewPr varScale="1">
        <p:scale>
          <a:sx n="89" d="100"/>
          <a:sy n="89" d="100"/>
        </p:scale>
        <p:origin x="-1176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Toast</a:t>
            </a:r>
            <a:r>
              <a:rPr kumimoji="1" lang="en-US" altLang="zh-CN" b="1" dirty="0" err="1" smtClean="0">
                <a:solidFill>
                  <a:srgbClr val="FF0000"/>
                </a:solidFill>
              </a:rPr>
              <a:t>&amp;Menu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3"/>
            <a:ext cx="8280920" cy="3600400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 smtClean="0"/>
              <a:t>Toast</a:t>
            </a:r>
            <a:r>
              <a:rPr kumimoji="1" lang="zh-CN" altLang="en-US" dirty="0" smtClean="0"/>
              <a:t>是一种简易的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消息提示框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Toast</a:t>
            </a:r>
            <a:r>
              <a:rPr kumimoji="1" lang="zh-CN" altLang="en-US" dirty="0" smtClean="0"/>
              <a:t>提示框不能被用户点击，</a:t>
            </a:r>
            <a:r>
              <a:rPr kumimoji="1" lang="en-US" altLang="zh-CN" dirty="0" smtClean="0"/>
              <a:t>Toast</a:t>
            </a:r>
            <a:r>
              <a:rPr kumimoji="1" lang="zh-CN" altLang="en-US" smtClean="0"/>
              <a:t>会根据用户设置的显示时间后自动消失。</a:t>
            </a:r>
            <a:endParaRPr kumimoji="1" lang="en-US" altLang="zh-CN" dirty="0" smtClean="0"/>
          </a:p>
          <a:p>
            <a:r>
              <a:rPr kumimoji="1" lang="zh-CN" altLang="en-US" dirty="0" smtClean="0"/>
              <a:t>菜单分为如下三种：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选项菜单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OptionsMenu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上下文菜单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ContextMenu</a:t>
            </a:r>
            <a:r>
              <a:rPr kumimoji="1" lang="en-US" altLang="zh-CN" dirty="0" smtClean="0"/>
              <a:t>)</a:t>
            </a:r>
          </a:p>
          <a:p>
            <a:pPr lvl="1"/>
            <a:r>
              <a:rPr kumimoji="1" lang="zh-CN" altLang="en-US" dirty="0" smtClean="0"/>
              <a:t>子菜单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SubMenu</a:t>
            </a:r>
            <a:r>
              <a:rPr kumimoji="1" lang="en-US" altLang="zh-CN" dirty="0" smtClean="0"/>
              <a:t>)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Toast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TW" sz="2000" dirty="0"/>
              <a:t>// </a:t>
            </a:r>
            <a:r>
              <a:rPr lang="zh-TW" altLang="en-US" sz="2000" dirty="0"/>
              <a:t>第一个参数：当前的上下文环境。可用</a:t>
            </a:r>
            <a:r>
              <a:rPr lang="en-US" altLang="zh-TW" sz="2000" dirty="0" err="1"/>
              <a:t>getApplicationContext</a:t>
            </a:r>
            <a:r>
              <a:rPr lang="en-US" altLang="zh-TW" sz="2000" dirty="0"/>
              <a:t>()</a:t>
            </a:r>
            <a:r>
              <a:rPr lang="zh-TW" altLang="en-US" sz="2000" dirty="0"/>
              <a:t>或</a:t>
            </a:r>
            <a:r>
              <a:rPr lang="en-US" altLang="zh-TW" sz="2000" dirty="0"/>
              <a:t>this</a:t>
            </a:r>
          </a:p>
          <a:p>
            <a:r>
              <a:rPr lang="en-US" altLang="zh-CN" sz="2000" dirty="0" smtClean="0"/>
              <a:t>/</a:t>
            </a:r>
            <a:r>
              <a:rPr lang="en-US" altLang="zh-CN" sz="2000" dirty="0"/>
              <a:t>/ </a:t>
            </a:r>
            <a:r>
              <a:rPr lang="zh-CN" altLang="en-US" sz="2000" dirty="0"/>
              <a:t>第二个参数：要显示的字符串。也可是</a:t>
            </a:r>
            <a:r>
              <a:rPr lang="en-US" altLang="zh-CN" sz="2000" dirty="0" err="1"/>
              <a:t>R.string</a:t>
            </a:r>
            <a:r>
              <a:rPr lang="zh-CN" altLang="en-US" sz="2000" dirty="0"/>
              <a:t>中字符串</a:t>
            </a:r>
            <a:r>
              <a:rPr lang="en-US" altLang="zh-CN" sz="2000" dirty="0"/>
              <a:t>ID</a:t>
            </a:r>
          </a:p>
          <a:p>
            <a:r>
              <a:rPr lang="en-US" altLang="zh-CN" sz="2000" dirty="0" smtClean="0"/>
              <a:t>/</a:t>
            </a:r>
            <a:r>
              <a:rPr lang="en-US" altLang="zh-CN" sz="2000" dirty="0"/>
              <a:t>/ </a:t>
            </a:r>
            <a:r>
              <a:rPr lang="zh-CN" altLang="en-US" sz="2000" dirty="0"/>
              <a:t>第三个参数：显示的时间长短。</a:t>
            </a:r>
            <a:r>
              <a:rPr lang="en-US" altLang="zh-CN" sz="2000" dirty="0"/>
              <a:t>Toast</a:t>
            </a:r>
            <a:r>
              <a:rPr lang="zh-CN" altLang="en-US" sz="2000" dirty="0"/>
              <a:t>默认的有两个</a:t>
            </a:r>
            <a:r>
              <a:rPr lang="en-US" altLang="zh-CN" sz="2000" dirty="0"/>
              <a:t>LENGTH_LONG(</a:t>
            </a:r>
            <a:r>
              <a:rPr lang="zh-CN" altLang="en-US" sz="2000" dirty="0"/>
              <a:t>长</a:t>
            </a:r>
            <a:r>
              <a:rPr lang="en-US" altLang="zh-CN" sz="2000" dirty="0"/>
              <a:t>)</a:t>
            </a:r>
            <a:r>
              <a:rPr lang="zh-CN" altLang="en-US" sz="2000" dirty="0"/>
              <a:t>和</a:t>
            </a:r>
            <a:r>
              <a:rPr lang="en-US" altLang="zh-CN" sz="2000" dirty="0"/>
              <a:t>LENGTH_SHORT(</a:t>
            </a:r>
            <a:r>
              <a:rPr lang="zh-CN" altLang="en-US" sz="2000" dirty="0"/>
              <a:t>短</a:t>
            </a:r>
            <a:r>
              <a:rPr lang="en-US" altLang="zh-CN" sz="2000" dirty="0"/>
              <a:t>)</a:t>
            </a:r>
            <a:r>
              <a:rPr lang="zh-CN" altLang="en-US" sz="2000" dirty="0"/>
              <a:t>，也可以使用毫秒如</a:t>
            </a:r>
            <a:r>
              <a:rPr lang="en-US" altLang="zh-CN" sz="2000" dirty="0"/>
              <a:t>2000ms</a:t>
            </a:r>
          </a:p>
          <a:p>
            <a:r>
              <a:rPr lang="en-US" altLang="zh-CN" sz="2000" dirty="0" smtClean="0"/>
              <a:t>Toast </a:t>
            </a:r>
            <a:r>
              <a:rPr lang="en-US" altLang="zh-CN" sz="2000" dirty="0"/>
              <a:t>toast = </a:t>
            </a:r>
            <a:r>
              <a:rPr lang="en-US" altLang="zh-CN" sz="2000" dirty="0" err="1"/>
              <a:t>Toast.</a:t>
            </a:r>
            <a:r>
              <a:rPr lang="en-US" altLang="zh-CN" sz="2000" i="1" dirty="0" err="1"/>
              <a:t>makeText</a:t>
            </a:r>
            <a:r>
              <a:rPr lang="en-US" altLang="zh-CN" sz="2000" i="1" dirty="0"/>
              <a:t>(</a:t>
            </a:r>
            <a:r>
              <a:rPr lang="en-US" altLang="zh-CN" sz="2000" i="1" dirty="0" err="1"/>
              <a:t>getApplicationContext</a:t>
            </a:r>
            <a:r>
              <a:rPr lang="en-US" altLang="zh-CN" sz="2000" i="1" dirty="0"/>
              <a:t>(), "</a:t>
            </a:r>
            <a:r>
              <a:rPr lang="zh-CN" altLang="en-US" sz="2000" i="1" dirty="0"/>
              <a:t>默认的</a:t>
            </a:r>
            <a:r>
              <a:rPr lang="en-US" altLang="zh-CN" sz="2000" i="1" dirty="0"/>
              <a:t>Toast",</a:t>
            </a:r>
          </a:p>
          <a:p>
            <a:r>
              <a:rPr lang="en-US" altLang="zh-CN" sz="2000" dirty="0" err="1" smtClean="0"/>
              <a:t>Toast.</a:t>
            </a:r>
            <a:r>
              <a:rPr lang="en-US" altLang="zh-CN" sz="2000" i="1" dirty="0" err="1" smtClean="0"/>
              <a:t>LENGTH_SHORT</a:t>
            </a:r>
            <a:r>
              <a:rPr lang="en-US" altLang="zh-CN" sz="2000" i="1" dirty="0"/>
              <a:t>);</a:t>
            </a:r>
          </a:p>
          <a:p>
            <a:r>
              <a:rPr lang="en-US" altLang="zh-TW" sz="2000" dirty="0" smtClean="0"/>
              <a:t>/</a:t>
            </a:r>
            <a:r>
              <a:rPr lang="en-US" altLang="zh-TW" sz="2000" dirty="0"/>
              <a:t>/ </a:t>
            </a:r>
            <a:r>
              <a:rPr lang="zh-TW" altLang="en-US" sz="2000" dirty="0"/>
              <a:t>显示</a:t>
            </a:r>
            <a:r>
              <a:rPr lang="en-US" altLang="zh-TW" sz="2000" dirty="0"/>
              <a:t>toast</a:t>
            </a:r>
            <a:r>
              <a:rPr lang="zh-TW" altLang="en-US" sz="2000" dirty="0"/>
              <a:t>信息</a:t>
            </a:r>
          </a:p>
          <a:p>
            <a:r>
              <a:rPr lang="en-US" altLang="zh-CN" sz="2000" dirty="0" err="1" smtClean="0"/>
              <a:t>toast.show</a:t>
            </a:r>
            <a:r>
              <a:rPr lang="en-US" altLang="zh-CN" sz="2000" dirty="0"/>
              <a:t>();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2335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Menu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3847"/>
          </a:xfrm>
        </p:spPr>
        <p:txBody>
          <a:bodyPr/>
          <a:lstStyle/>
          <a:p>
            <a:r>
              <a:rPr kumimoji="1" lang="zh-CN" altLang="en-US" dirty="0" smtClean="0"/>
              <a:t>选项菜单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onCreateOptionsMenu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err="1" smtClean="0"/>
              <a:t>menu.add</a:t>
            </a:r>
            <a:r>
              <a:rPr kumimoji="1" lang="zh-CN" altLang="en-US" dirty="0" smtClean="0"/>
              <a:t>(</a:t>
            </a:r>
            <a:r>
              <a:rPr kumimoji="1" lang="zh-CN" altLang="zh-CN" dirty="0" smtClean="0"/>
              <a:t>)</a:t>
            </a:r>
            <a:r>
              <a:rPr kumimoji="1" lang="zh-CN" altLang="en-US" dirty="0" smtClean="0"/>
              <a:t>添加菜单项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组别</a:t>
            </a:r>
            <a:endParaRPr kumimoji="1" lang="en-US" altLang="zh-CN" dirty="0" smtClean="0"/>
          </a:p>
          <a:p>
            <a:pPr lvl="2"/>
            <a:r>
              <a:rPr kumimoji="1" lang="en-US" altLang="zh-CN" dirty="0" smtClean="0"/>
              <a:t>ID</a:t>
            </a:r>
          </a:p>
          <a:p>
            <a:pPr lvl="2"/>
            <a:r>
              <a:rPr kumimoji="1" lang="zh-CN" altLang="en-US" dirty="0" smtClean="0"/>
              <a:t>顺序</a:t>
            </a:r>
            <a:endParaRPr kumimoji="1" lang="en-US" altLang="zh-CN" dirty="0" smtClean="0"/>
          </a:p>
          <a:p>
            <a:pPr lvl="2"/>
            <a:r>
              <a:rPr kumimoji="1" lang="zh-CN" altLang="en-US" dirty="0" smtClean="0"/>
              <a:t>文本</a:t>
            </a:r>
            <a:endParaRPr kumimoji="1" lang="en-US" altLang="zh-CN" dirty="0" smtClean="0"/>
          </a:p>
          <a:p>
            <a:pPr lvl="2"/>
            <a:endParaRPr kumimoji="1" lang="en-US" altLang="zh-CN" dirty="0" smtClean="0"/>
          </a:p>
          <a:p>
            <a:pPr marL="914400" lvl="2" indent="0">
              <a:buNone/>
            </a:pP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8477907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err="1" smtClean="0">
                <a:solidFill>
                  <a:srgbClr val="FF0000"/>
                </a:solidFill>
              </a:rPr>
              <a:t>SubMenu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子菜单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menu.addSubMenu</a:t>
            </a:r>
            <a:r>
              <a:rPr kumimoji="1" lang="zh-CN" altLang="en-US" dirty="0" smtClean="0"/>
              <a:t>(</a:t>
            </a:r>
            <a:r>
              <a:rPr kumimoji="1" lang="zh-CN" altLang="zh-CN" dirty="0" smtClean="0"/>
              <a:t>)</a:t>
            </a:r>
            <a:r>
              <a:rPr kumimoji="1" lang="zh-CN" altLang="en-US" dirty="0" smtClean="0"/>
              <a:t>创建</a:t>
            </a:r>
            <a:r>
              <a:rPr kumimoji="1" lang="en-US" altLang="zh-CN" dirty="0" err="1" smtClean="0"/>
              <a:t>SubMenu</a:t>
            </a:r>
            <a:endParaRPr kumimoji="1" lang="en-US" altLang="zh-CN" dirty="0" smtClean="0"/>
          </a:p>
          <a:p>
            <a:pPr lvl="1"/>
            <a:r>
              <a:rPr lang="zh-CN" altLang="en-US" dirty="0" smtClean="0"/>
              <a:t>在</a:t>
            </a:r>
            <a:r>
              <a:rPr lang="en-US" altLang="zh-CN" dirty="0" err="1" smtClean="0"/>
              <a:t>onOptionsItemSelected</a:t>
            </a:r>
            <a:r>
              <a:rPr lang="zh-CN" altLang="en-US" dirty="0" smtClean="0"/>
              <a:t>(</a:t>
            </a:r>
            <a:r>
              <a:rPr lang="zh-CN" altLang="zh-CN" dirty="0" smtClean="0"/>
              <a:t>)</a:t>
            </a:r>
            <a:r>
              <a:rPr lang="zh-CN" altLang="en-US" dirty="0" smtClean="0"/>
              <a:t>事件监听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015585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Context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Menu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上下文菜单</a:t>
            </a:r>
            <a:endParaRPr kumimoji="1" lang="en-US" altLang="zh-CN" dirty="0" smtClean="0"/>
          </a:p>
          <a:p>
            <a:pPr lvl="1"/>
            <a:r>
              <a:rPr kumimoji="1" lang="en-US" altLang="zh-CN" dirty="0" err="1" smtClean="0"/>
              <a:t>onCreateContextMenu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kumimoji="1" lang="zh-CN" altLang="en-US" dirty="0" smtClean="0"/>
              <a:t>注册上下文菜单</a:t>
            </a:r>
            <a:r>
              <a:rPr kumimoji="1" lang="en-US" altLang="zh-CN" dirty="0" err="1" smtClean="0"/>
              <a:t>registerContextMenu</a:t>
            </a:r>
            <a:r>
              <a:rPr kumimoji="1" lang="en-US" altLang="zh-CN" dirty="0" smtClean="0"/>
              <a:t>()</a:t>
            </a:r>
          </a:p>
          <a:p>
            <a:pPr lvl="1"/>
            <a:r>
              <a:rPr lang="en-US" altLang="zh-CN" dirty="0" err="1" smtClean="0"/>
              <a:t>onContextItemSelected</a:t>
            </a:r>
            <a:r>
              <a:rPr lang="zh-CN" altLang="en-US" dirty="0" smtClean="0"/>
              <a:t>(</a:t>
            </a:r>
            <a:r>
              <a:rPr lang="zh-CN" altLang="zh-CN" dirty="0" smtClean="0"/>
              <a:t>)</a:t>
            </a:r>
            <a:r>
              <a:rPr lang="zh-CN" altLang="en-US" dirty="0" smtClean="0"/>
              <a:t>监听事件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012533"/>
      </p:ext>
    </p:extLst>
  </p:cSld>
  <p:clrMapOvr>
    <a:masterClrMapping/>
  </p:clrMapOvr>
  <p:transition xmlns:p14="http://schemas.microsoft.com/office/powerpoint/2010/main" spd="slow">
    <p:cover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1872</TotalTime>
  <Words>301</Words>
  <Application>Microsoft Macintosh PowerPoint</Application>
  <PresentationFormat>全屏显示(16:9)</PresentationFormat>
  <Paragraphs>69</Paragraphs>
  <Slides>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Toast&amp;Menu</vt:lpstr>
      <vt:lpstr>Toast</vt:lpstr>
      <vt:lpstr>Menu</vt:lpstr>
      <vt:lpstr>SubMenu</vt:lpstr>
      <vt:lpstr>Context Menu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216</cp:revision>
  <dcterms:created xsi:type="dcterms:W3CDTF">2014-10-20T05:47:06Z</dcterms:created>
  <dcterms:modified xsi:type="dcterms:W3CDTF">2015-04-27T13:57:08Z</dcterms:modified>
</cp:coreProperties>
</file>