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67" r:id="rId6"/>
    <p:sldId id="260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6" autoAdjust="0"/>
    <p:restoredTop sz="83268" autoAdjust="0"/>
  </p:normalViewPr>
  <p:slideViewPr>
    <p:cSldViewPr>
      <p:cViewPr varScale="1">
        <p:scale>
          <a:sx n="101" d="100"/>
          <a:sy n="101" d="100"/>
        </p:scale>
        <p:origin x="-1032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Fragment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（碎片</a:t>
            </a:r>
            <a:r>
              <a:rPr kumimoji="1" lang="en-US" altLang="zh-CN" b="1" dirty="0" smtClean="0">
                <a:solidFill>
                  <a:srgbClr val="FF0000"/>
                </a:solidFill>
              </a:rPr>
              <a:t> API 11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）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3"/>
            <a:ext cx="8280920" cy="36004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Fragment</a:t>
            </a:r>
            <a:r>
              <a:rPr kumimoji="1" lang="zh-CN" altLang="en-US" dirty="0" smtClean="0"/>
              <a:t>是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的子模块并且被嵌入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中使用</a:t>
            </a:r>
            <a:endParaRPr kumimoji="1" lang="en-US" altLang="zh-CN" dirty="0" smtClean="0"/>
          </a:p>
          <a:p>
            <a:r>
              <a:rPr kumimoji="1" lang="zh-CN" altLang="en-US" dirty="0" smtClean="0"/>
              <a:t>拥有生命周期，要受到所在</a:t>
            </a:r>
            <a:r>
              <a:rPr kumimoji="1" lang="en-US" altLang="zh-CN" dirty="0" smtClean="0"/>
              <a:t>Activity</a:t>
            </a:r>
            <a:r>
              <a:rPr kumimoji="1" lang="zh-CN" altLang="en-US" dirty="0" smtClean="0"/>
              <a:t>的生命周期控制</a:t>
            </a:r>
            <a:endParaRPr kumimoji="1" lang="en-US" altLang="zh-CN" dirty="0" smtClean="0"/>
          </a:p>
          <a:p>
            <a:r>
              <a:rPr kumimoji="1" lang="zh-CN" altLang="en-US" dirty="0" smtClean="0"/>
              <a:t>可用</a:t>
            </a:r>
            <a:r>
              <a:rPr kumimoji="1" lang="en-US" altLang="zh-CN" dirty="0" smtClean="0"/>
              <a:t>Fragment</a:t>
            </a:r>
            <a:r>
              <a:rPr kumimoji="1" lang="zh-CN" altLang="en-US" dirty="0" smtClean="0"/>
              <a:t>对</a:t>
            </a:r>
            <a:r>
              <a:rPr kumimoji="1" lang="en-US" altLang="zh-CN" dirty="0" smtClean="0"/>
              <a:t>UI</a:t>
            </a:r>
            <a:r>
              <a:rPr kumimoji="1" lang="zh-CN" altLang="en-US" dirty="0" smtClean="0"/>
              <a:t>分组和模块化管理</a:t>
            </a:r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p:transition xmlns:p14="http://schemas.microsoft.com/office/powerpoint/2010/main" spd="slow">
    <p:push dir="u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Fragment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的管理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使用</a:t>
            </a:r>
            <a:r>
              <a:rPr kumimoji="1" lang="en-US" altLang="zh-CN" dirty="0" err="1" smtClean="0"/>
              <a:t>FragmentManager</a:t>
            </a:r>
            <a:r>
              <a:rPr kumimoji="1" lang="zh-CN" altLang="en-US" dirty="0" smtClean="0"/>
              <a:t>创建</a:t>
            </a:r>
            <a:r>
              <a:rPr kumimoji="1" lang="en-US" altLang="zh-CN" dirty="0" smtClean="0"/>
              <a:t>Fragment</a:t>
            </a:r>
          </a:p>
          <a:p>
            <a:r>
              <a:rPr kumimoji="1" lang="en-US" altLang="zh-CN" dirty="0" err="1" smtClean="0"/>
              <a:t>FragmentTranscation</a:t>
            </a:r>
            <a:r>
              <a:rPr kumimoji="1" lang="zh-CN" altLang="en-US" dirty="0" smtClean="0"/>
              <a:t>对象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用</a:t>
            </a:r>
            <a:r>
              <a:rPr kumimoji="1" lang="en-US" altLang="zh-CN" dirty="0" err="1" smtClean="0"/>
              <a:t>FragmentManager</a:t>
            </a:r>
            <a:r>
              <a:rPr kumimoji="1" lang="zh-CN" altLang="en-US" dirty="0" smtClean="0"/>
              <a:t>.</a:t>
            </a:r>
            <a:r>
              <a:rPr kumimoji="1" lang="en-US" altLang="zh-CN" dirty="0" err="1" smtClean="0"/>
              <a:t>beginTansaction</a:t>
            </a:r>
            <a:r>
              <a:rPr kumimoji="1" lang="zh-CN" altLang="en-US" dirty="0" smtClean="0"/>
              <a:t>方法实例化</a:t>
            </a:r>
            <a:r>
              <a:rPr kumimoji="1" lang="en-US" altLang="zh-CN" dirty="0" err="1" smtClean="0"/>
              <a:t>FragmentTranscation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通过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replace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remove</a:t>
            </a:r>
            <a:r>
              <a:rPr kumimoji="1" lang="zh-CN" altLang="en-US" dirty="0" smtClean="0"/>
              <a:t>等方法管理</a:t>
            </a:r>
            <a:r>
              <a:rPr kumimoji="1" lang="en-US" altLang="zh-CN" dirty="0" smtClean="0"/>
              <a:t>Fragment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3513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生命周期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/>
          <a:srcRect l="-273930" r="-273930"/>
          <a:stretch>
            <a:fillRect/>
          </a:stretch>
        </p:blipFill>
        <p:spPr>
          <a:xfrm>
            <a:off x="-396552" y="882084"/>
            <a:ext cx="10332640" cy="42614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734901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ViewPager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1903</TotalTime>
  <Words>204</Words>
  <Application>Microsoft Macintosh PowerPoint</Application>
  <PresentationFormat>全屏显示(16:9)</PresentationFormat>
  <Paragraphs>41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Fragment（碎片 API 11）</vt:lpstr>
      <vt:lpstr>Fragment的管理</vt:lpstr>
      <vt:lpstr>生命周期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229</cp:revision>
  <dcterms:created xsi:type="dcterms:W3CDTF">2014-10-20T05:47:06Z</dcterms:created>
  <dcterms:modified xsi:type="dcterms:W3CDTF">2015-04-28T13:33:18Z</dcterms:modified>
</cp:coreProperties>
</file>