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71" r:id="rId4"/>
    <p:sldId id="267" r:id="rId5"/>
    <p:sldId id="260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6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107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7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ActionBar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(活动条）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3"/>
            <a:ext cx="8280920" cy="3600400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715766"/>
            <a:ext cx="8636000" cy="1079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544" y="1419622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Android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3.0</a:t>
            </a:r>
            <a:r>
              <a:rPr kumimoji="1" lang="zh-CN" altLang="en-US" sz="2400" dirty="0" smtClean="0"/>
              <a:t>后新增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API</a:t>
            </a:r>
            <a:r>
              <a:rPr kumimoji="1" lang="zh-CN" altLang="en-US" sz="2400" dirty="0" smtClean="0"/>
              <a:t> 高于</a:t>
            </a:r>
            <a:r>
              <a:rPr kumimoji="1" lang="en-US" altLang="zh-CN" sz="2400" dirty="0" smtClean="0"/>
              <a:t>11</a:t>
            </a:r>
            <a:r>
              <a:rPr kumimoji="1" lang="zh-CN" altLang="en-US" sz="2400" dirty="0" smtClean="0"/>
              <a:t> 默认启用</a:t>
            </a:r>
            <a:endParaRPr kumimoji="1"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ActionBar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的控制方法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show()</a:t>
            </a:r>
            <a:r>
              <a:rPr kumimoji="1" lang="zh-CN" altLang="en-US" dirty="0" smtClean="0"/>
              <a:t>   显示</a:t>
            </a:r>
            <a:endParaRPr kumimoji="1" lang="en-US" altLang="zh-CN" dirty="0" smtClean="0"/>
          </a:p>
          <a:p>
            <a:r>
              <a:rPr kumimoji="1" lang="en-US" altLang="zh-CN" dirty="0" smtClean="0"/>
              <a:t>hide()	</a:t>
            </a:r>
            <a:r>
              <a:rPr kumimoji="1" lang="zh-CN" altLang="en-US" dirty="0" smtClean="0"/>
              <a:t>隐藏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getActionBar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 对</a:t>
            </a:r>
            <a:r>
              <a:rPr kumimoji="1" lang="en-US" altLang="zh-CN" dirty="0" smtClean="0"/>
              <a:t>ActionBar</a:t>
            </a:r>
            <a:r>
              <a:rPr kumimoji="1" lang="zh-CN" altLang="en-US" dirty="0" smtClean="0"/>
              <a:t>进行实例化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setShowAsAction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int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actionEnum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是否将菜单项显示在</a:t>
            </a:r>
            <a:r>
              <a:rPr kumimoji="1" lang="en-US" altLang="zh-CN" dirty="0" smtClean="0"/>
              <a:t>ActionBar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SHOW_AS_ACTION_ALWAYS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总是显示在</a:t>
            </a:r>
            <a:r>
              <a:rPr kumimoji="1" lang="en-US" altLang="zh-CN" dirty="0" smtClean="0"/>
              <a:t>A</a:t>
            </a:r>
            <a:r>
              <a:rPr kumimoji="1" lang="en-US" altLang="zh-CN" dirty="0" smtClean="0"/>
              <a:t>ctionBar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SHOW_AS_ACTION_IF_ROOM</a:t>
            </a:r>
            <a:r>
              <a:rPr kumimoji="1" lang="zh-CN" altLang="en-US" dirty="0" smtClean="0"/>
              <a:t>  如果位置可用就显示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SHOW_AS_ACTION_WITH_TEXT</a:t>
            </a:r>
            <a:r>
              <a:rPr kumimoji="1" lang="zh-CN" altLang="en-US" dirty="0" smtClean="0"/>
              <a:t> 显示文本在</a:t>
            </a:r>
            <a:r>
              <a:rPr kumimoji="1" lang="en-US" altLang="zh-CN" dirty="0" smtClean="0"/>
              <a:t>ActionBar</a:t>
            </a:r>
            <a:r>
              <a:rPr kumimoji="1" lang="zh-CN" altLang="en-US" dirty="0" smtClean="0"/>
              <a:t>中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34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样式</a:t>
            </a:r>
            <a:r>
              <a:rPr kumimoji="1" lang="zh-CN" altLang="zh-CN" dirty="0" smtClean="0"/>
              <a:t>&amp;</a:t>
            </a:r>
            <a:r>
              <a:rPr kumimoji="1" lang="zh-CN" altLang="en-US" dirty="0" smtClean="0"/>
              <a:t>主题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172</Words>
  <Application>Microsoft Macintosh PowerPoint</Application>
  <PresentationFormat>全屏显示(16:9)</PresentationFormat>
  <Paragraphs>43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ActionBar(活动条）</vt:lpstr>
      <vt:lpstr>ActionBar的控制方法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246</cp:revision>
  <dcterms:created xsi:type="dcterms:W3CDTF">2014-10-20T05:47:06Z</dcterms:created>
  <dcterms:modified xsi:type="dcterms:W3CDTF">2015-04-29T14:34:26Z</dcterms:modified>
</cp:coreProperties>
</file>